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7" r:id="rId2"/>
    <p:sldId id="256" r:id="rId3"/>
    <p:sldId id="278" r:id="rId4"/>
    <p:sldId id="279" r:id="rId5"/>
    <p:sldId id="280" r:id="rId6"/>
    <p:sldId id="281" r:id="rId7"/>
    <p:sldId id="283" r:id="rId8"/>
    <p:sldId id="282" r:id="rId9"/>
    <p:sldId id="284" r:id="rId10"/>
    <p:sldId id="285" r:id="rId11"/>
    <p:sldId id="286" r:id="rId12"/>
    <p:sldId id="288" r:id="rId13"/>
    <p:sldId id="290" r:id="rId14"/>
    <p:sldId id="289" r:id="rId15"/>
    <p:sldId id="29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067744B1-3AE8-4DED-AD73-E8AD7DC47414}" type="datetimeFigureOut">
              <a:rPr lang="tr-TR" smtClean="0"/>
              <a:t>4.07.2022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3910E7A-D1A7-43CA-8BDA-E91A12DD325B}" type="slidenum">
              <a:rPr lang="tr-TR" smtClean="0"/>
              <a:t>‹#›</a:t>
            </a:fld>
            <a:endParaRPr lang="tr-TR"/>
          </a:p>
        </p:txBody>
      </p:sp>
    </p:spTree>
    <p:extLst>
      <p:ext uri="{BB962C8B-B14F-4D97-AF65-F5344CB8AC3E}">
        <p14:creationId xmlns:p14="http://schemas.microsoft.com/office/powerpoint/2010/main" val="1985971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67744B1-3AE8-4DED-AD73-E8AD7DC47414}" type="datetimeFigureOut">
              <a:rPr lang="tr-TR" smtClean="0"/>
              <a:t>4.07.2022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3910E7A-D1A7-43CA-8BDA-E91A12DD325B}" type="slidenum">
              <a:rPr lang="tr-TR" smtClean="0"/>
              <a:t>‹#›</a:t>
            </a:fld>
            <a:endParaRPr lang="tr-TR"/>
          </a:p>
        </p:txBody>
      </p:sp>
    </p:spTree>
    <p:extLst>
      <p:ext uri="{BB962C8B-B14F-4D97-AF65-F5344CB8AC3E}">
        <p14:creationId xmlns:p14="http://schemas.microsoft.com/office/powerpoint/2010/main" val="1841209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67744B1-3AE8-4DED-AD73-E8AD7DC47414}" type="datetimeFigureOut">
              <a:rPr lang="tr-TR" smtClean="0"/>
              <a:t>4.07.2022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3910E7A-D1A7-43CA-8BDA-E91A12DD325B}" type="slidenum">
              <a:rPr lang="tr-TR" smtClean="0"/>
              <a:t>‹#›</a:t>
            </a:fld>
            <a:endParaRPr lang="tr-TR"/>
          </a:p>
        </p:txBody>
      </p:sp>
    </p:spTree>
    <p:extLst>
      <p:ext uri="{BB962C8B-B14F-4D97-AF65-F5344CB8AC3E}">
        <p14:creationId xmlns:p14="http://schemas.microsoft.com/office/powerpoint/2010/main" val="2113939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67744B1-3AE8-4DED-AD73-E8AD7DC47414}" type="datetimeFigureOut">
              <a:rPr lang="tr-TR" smtClean="0"/>
              <a:t>4.07.2022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3910E7A-D1A7-43CA-8BDA-E91A12DD325B}" type="slidenum">
              <a:rPr lang="tr-TR" smtClean="0"/>
              <a:t>‹#›</a:t>
            </a:fld>
            <a:endParaRPr lang="tr-TR"/>
          </a:p>
        </p:txBody>
      </p:sp>
    </p:spTree>
    <p:extLst>
      <p:ext uri="{BB962C8B-B14F-4D97-AF65-F5344CB8AC3E}">
        <p14:creationId xmlns:p14="http://schemas.microsoft.com/office/powerpoint/2010/main" val="292280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67744B1-3AE8-4DED-AD73-E8AD7DC47414}" type="datetimeFigureOut">
              <a:rPr lang="tr-TR" smtClean="0"/>
              <a:t>4.07.2022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3910E7A-D1A7-43CA-8BDA-E91A12DD325B}" type="slidenum">
              <a:rPr lang="tr-TR" smtClean="0"/>
              <a:t>‹#›</a:t>
            </a:fld>
            <a:endParaRPr lang="tr-TR"/>
          </a:p>
        </p:txBody>
      </p:sp>
    </p:spTree>
    <p:extLst>
      <p:ext uri="{BB962C8B-B14F-4D97-AF65-F5344CB8AC3E}">
        <p14:creationId xmlns:p14="http://schemas.microsoft.com/office/powerpoint/2010/main" val="128551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067744B1-3AE8-4DED-AD73-E8AD7DC47414}" type="datetimeFigureOut">
              <a:rPr lang="tr-TR" smtClean="0"/>
              <a:t>4.07.2022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3910E7A-D1A7-43CA-8BDA-E91A12DD325B}" type="slidenum">
              <a:rPr lang="tr-TR" smtClean="0"/>
              <a:t>‹#›</a:t>
            </a:fld>
            <a:endParaRPr lang="tr-TR"/>
          </a:p>
        </p:txBody>
      </p:sp>
    </p:spTree>
    <p:extLst>
      <p:ext uri="{BB962C8B-B14F-4D97-AF65-F5344CB8AC3E}">
        <p14:creationId xmlns:p14="http://schemas.microsoft.com/office/powerpoint/2010/main" val="2471862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9"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1"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067744B1-3AE8-4DED-AD73-E8AD7DC47414}" type="datetimeFigureOut">
              <a:rPr lang="tr-TR" smtClean="0"/>
              <a:t>4.07.2022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3910E7A-D1A7-43CA-8BDA-E91A12DD325B}" type="slidenum">
              <a:rPr lang="tr-TR" smtClean="0"/>
              <a:t>‹#›</a:t>
            </a:fld>
            <a:endParaRPr lang="tr-TR"/>
          </a:p>
        </p:txBody>
      </p:sp>
    </p:spTree>
    <p:extLst>
      <p:ext uri="{BB962C8B-B14F-4D97-AF65-F5344CB8AC3E}">
        <p14:creationId xmlns:p14="http://schemas.microsoft.com/office/powerpoint/2010/main" val="3145559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067744B1-3AE8-4DED-AD73-E8AD7DC47414}" type="datetimeFigureOut">
              <a:rPr lang="tr-TR" smtClean="0"/>
              <a:t>4.07.2022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3910E7A-D1A7-43CA-8BDA-E91A12DD325B}" type="slidenum">
              <a:rPr lang="tr-TR" smtClean="0"/>
              <a:t>‹#›</a:t>
            </a:fld>
            <a:endParaRPr lang="tr-TR"/>
          </a:p>
        </p:txBody>
      </p:sp>
    </p:spTree>
    <p:extLst>
      <p:ext uri="{BB962C8B-B14F-4D97-AF65-F5344CB8AC3E}">
        <p14:creationId xmlns:p14="http://schemas.microsoft.com/office/powerpoint/2010/main" val="10971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7744B1-3AE8-4DED-AD73-E8AD7DC47414}" type="datetimeFigureOut">
              <a:rPr lang="tr-TR" smtClean="0"/>
              <a:t>4.07.2022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23910E7A-D1A7-43CA-8BDA-E91A12DD325B}" type="slidenum">
              <a:rPr lang="tr-TR" smtClean="0"/>
              <a:t>‹#›</a:t>
            </a:fld>
            <a:endParaRPr lang="tr-TR"/>
          </a:p>
        </p:txBody>
      </p:sp>
    </p:spTree>
    <p:extLst>
      <p:ext uri="{BB962C8B-B14F-4D97-AF65-F5344CB8AC3E}">
        <p14:creationId xmlns:p14="http://schemas.microsoft.com/office/powerpoint/2010/main" val="200171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067744B1-3AE8-4DED-AD73-E8AD7DC47414}" type="datetimeFigureOut">
              <a:rPr lang="tr-TR" smtClean="0"/>
              <a:t>4.07.2022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3910E7A-D1A7-43CA-8BDA-E91A12DD325B}" type="slidenum">
              <a:rPr lang="tr-TR" smtClean="0"/>
              <a:t>‹#›</a:t>
            </a:fld>
            <a:endParaRPr lang="tr-TR"/>
          </a:p>
        </p:txBody>
      </p:sp>
    </p:spTree>
    <p:extLst>
      <p:ext uri="{BB962C8B-B14F-4D97-AF65-F5344CB8AC3E}">
        <p14:creationId xmlns:p14="http://schemas.microsoft.com/office/powerpoint/2010/main" val="1613827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067744B1-3AE8-4DED-AD73-E8AD7DC47414}" type="datetimeFigureOut">
              <a:rPr lang="tr-TR" smtClean="0"/>
              <a:t>4.07.2022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3910E7A-D1A7-43CA-8BDA-E91A12DD325B}" type="slidenum">
              <a:rPr lang="tr-TR" smtClean="0"/>
              <a:t>‹#›</a:t>
            </a:fld>
            <a:endParaRPr lang="tr-TR"/>
          </a:p>
        </p:txBody>
      </p:sp>
    </p:spTree>
    <p:extLst>
      <p:ext uri="{BB962C8B-B14F-4D97-AF65-F5344CB8AC3E}">
        <p14:creationId xmlns:p14="http://schemas.microsoft.com/office/powerpoint/2010/main" val="3680604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744B1-3AE8-4DED-AD73-E8AD7DC47414}" type="datetimeFigureOut">
              <a:rPr lang="tr-TR" smtClean="0"/>
              <a:t>4.07.2022</a:t>
            </a:fld>
            <a:endParaRPr lang="tr-T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910E7A-D1A7-43CA-8BDA-E91A12DD325B}" type="slidenum">
              <a:rPr lang="tr-TR" smtClean="0"/>
              <a:t>‹#›</a:t>
            </a:fld>
            <a:endParaRPr lang="tr-TR"/>
          </a:p>
        </p:txBody>
      </p:sp>
    </p:spTree>
    <p:extLst>
      <p:ext uri="{BB962C8B-B14F-4D97-AF65-F5344CB8AC3E}">
        <p14:creationId xmlns:p14="http://schemas.microsoft.com/office/powerpoint/2010/main" val="10051252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6.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6.pn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png"/><Relationship Id="rId7" Type="http://schemas.openxmlformats.org/officeDocument/2006/relationships/image" Target="../media/image6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pn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png"/><Relationship Id="rId7" Type="http://schemas.openxmlformats.org/officeDocument/2006/relationships/image" Target="../media/image70.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ll Residence Mimari Animasyon">
            <a:hlinkClick r:id="" action="ppaction://media"/>
            <a:extLst>
              <a:ext uri="{FF2B5EF4-FFF2-40B4-BE49-F238E27FC236}">
                <a16:creationId xmlns:a16="http://schemas.microsoft.com/office/drawing/2014/main" id="{8CCE7CC4-363F-F29F-BFD3-D238A14DB8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73390" y="5764678"/>
            <a:ext cx="609600" cy="609600"/>
          </a:xfrm>
          <a:prstGeom prst="rect">
            <a:avLst/>
          </a:prstGeom>
        </p:spPr>
      </p:pic>
      <p:pic>
        <p:nvPicPr>
          <p:cNvPr id="5" name="Resim 4">
            <a:extLst>
              <a:ext uri="{FF2B5EF4-FFF2-40B4-BE49-F238E27FC236}">
                <a16:creationId xmlns:a16="http://schemas.microsoft.com/office/drawing/2014/main" id="{870088AB-B24E-7268-B5A1-E7CF30D084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7992"/>
          </a:xfrm>
          <a:prstGeom prst="rect">
            <a:avLst/>
          </a:prstGeom>
        </p:spPr>
      </p:pic>
      <p:sp>
        <p:nvSpPr>
          <p:cNvPr id="6" name="Dikdörtgen 5">
            <a:extLst>
              <a:ext uri="{FF2B5EF4-FFF2-40B4-BE49-F238E27FC236}">
                <a16:creationId xmlns:a16="http://schemas.microsoft.com/office/drawing/2014/main" id="{CCB873B0-2EE1-F457-5D7C-E687EB53D4B9}"/>
              </a:ext>
            </a:extLst>
          </p:cNvPr>
          <p:cNvSpPr/>
          <p:nvPr/>
        </p:nvSpPr>
        <p:spPr>
          <a:xfrm>
            <a:off x="-1" y="5243805"/>
            <a:ext cx="12192000" cy="1256350"/>
          </a:xfrm>
          <a:prstGeom prst="rect">
            <a:avLst/>
          </a:prstGeom>
          <a:solidFill>
            <a:schemeClr val="accent4"/>
          </a:solidFill>
          <a:ln>
            <a:solidFill>
              <a:schemeClr val="accent1">
                <a:shade val="50000"/>
                <a:alpha val="13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bg2">
                    <a:lumMod val="25000"/>
                  </a:schemeClr>
                </a:solidFill>
                <a:latin typeface="Myriad Pro" panose="020B0503030403020204" pitchFamily="34" charset="0"/>
              </a:rPr>
              <a:t>2022-2023  EĞİTİM ÖĞRETİM YILI</a:t>
            </a:r>
            <a:br>
              <a:rPr lang="tr-TR" sz="3200" b="1" dirty="0">
                <a:solidFill>
                  <a:schemeClr val="bg2">
                    <a:lumMod val="25000"/>
                  </a:schemeClr>
                </a:solidFill>
                <a:latin typeface="Myriad Pro" panose="020B0503030403020204" pitchFamily="34" charset="0"/>
              </a:rPr>
            </a:br>
            <a:r>
              <a:rPr lang="tr-TR" sz="3200" b="1" dirty="0">
                <a:solidFill>
                  <a:schemeClr val="bg2">
                    <a:lumMod val="25000"/>
                  </a:schemeClr>
                </a:solidFill>
                <a:latin typeface="Myriad Pro" panose="020B0503030403020204" pitchFamily="34" charset="0"/>
              </a:rPr>
              <a:t>OKUL TANITIM SUNUSU</a:t>
            </a:r>
            <a:endParaRPr lang="tr-TR" sz="2800" dirty="0">
              <a:solidFill>
                <a:schemeClr val="bg2">
                  <a:lumMod val="25000"/>
                </a:schemeClr>
              </a:solidFill>
            </a:endParaRPr>
          </a:p>
        </p:txBody>
      </p:sp>
      <p:pic>
        <p:nvPicPr>
          <p:cNvPr id="7" name="Resim 6">
            <a:extLst>
              <a:ext uri="{FF2B5EF4-FFF2-40B4-BE49-F238E27FC236}">
                <a16:creationId xmlns:a16="http://schemas.microsoft.com/office/drawing/2014/main" id="{20B524AA-D424-5D93-8CFE-343C5E1834C8}"/>
              </a:ext>
            </a:extLst>
          </p:cNvPr>
          <p:cNvPicPr>
            <a:picLocks noChangeAspect="1"/>
          </p:cNvPicPr>
          <p:nvPr/>
        </p:nvPicPr>
        <p:blipFill>
          <a:blip r:embed="rId6"/>
          <a:stretch>
            <a:fillRect/>
          </a:stretch>
        </p:blipFill>
        <p:spPr>
          <a:xfrm>
            <a:off x="4356228" y="43566"/>
            <a:ext cx="3262969" cy="3262969"/>
          </a:xfrm>
          <a:prstGeom prst="rect">
            <a:avLst/>
          </a:prstGeom>
        </p:spPr>
      </p:pic>
      <p:sp>
        <p:nvSpPr>
          <p:cNvPr id="12" name="Metin kutusu 11">
            <a:extLst>
              <a:ext uri="{FF2B5EF4-FFF2-40B4-BE49-F238E27FC236}">
                <a16:creationId xmlns:a16="http://schemas.microsoft.com/office/drawing/2014/main" id="{7DD60958-D2BF-DC8E-FE89-414F825E99FC}"/>
              </a:ext>
            </a:extLst>
          </p:cNvPr>
          <p:cNvSpPr txBox="1"/>
          <p:nvPr/>
        </p:nvSpPr>
        <p:spPr>
          <a:xfrm>
            <a:off x="3017667" y="3352195"/>
            <a:ext cx="6156664" cy="1323439"/>
          </a:xfrm>
          <a:prstGeom prst="rect">
            <a:avLst/>
          </a:prstGeom>
          <a:noFill/>
        </p:spPr>
        <p:txBody>
          <a:bodyPr wrap="square">
            <a:spAutoFit/>
          </a:bodyPr>
          <a:lstStyle/>
          <a:p>
            <a:pPr algn="ctr"/>
            <a:r>
              <a:rPr lang="tr-TR" sz="4000" b="1" dirty="0">
                <a:solidFill>
                  <a:schemeClr val="bg1"/>
                </a:solidFill>
                <a:latin typeface="Myriad Pro" panose="020B0503030403020204" pitchFamily="34" charset="0"/>
              </a:rPr>
              <a:t>ŞUHUT  ANADOLU LİSESİ</a:t>
            </a:r>
            <a:br>
              <a:rPr lang="tr-TR" sz="4000" b="1" dirty="0">
                <a:solidFill>
                  <a:schemeClr val="bg1"/>
                </a:solidFill>
                <a:latin typeface="Myriad Pro" panose="020B0503030403020204" pitchFamily="34" charset="0"/>
              </a:rPr>
            </a:br>
            <a:r>
              <a:rPr lang="tr-TR" sz="4000" b="1" dirty="0">
                <a:solidFill>
                  <a:schemeClr val="bg1"/>
                </a:solidFill>
                <a:latin typeface="Myriad Pro" panose="020B0503030403020204" pitchFamily="34" charset="0"/>
              </a:rPr>
              <a:t>PROJE OKULU </a:t>
            </a:r>
            <a:endParaRPr lang="tr-TR" sz="3600" dirty="0"/>
          </a:p>
        </p:txBody>
      </p:sp>
    </p:spTree>
    <p:extLst>
      <p:ext uri="{BB962C8B-B14F-4D97-AF65-F5344CB8AC3E}">
        <p14:creationId xmlns:p14="http://schemas.microsoft.com/office/powerpoint/2010/main" val="685463685"/>
      </p:ext>
    </p:extLst>
  </p:cSld>
  <p:clrMapOvr>
    <a:masterClrMapping/>
  </p:clrMapOvr>
  <mc:AlternateContent xmlns:mc="http://schemas.openxmlformats.org/markup-compatibility/2006" xmlns:p14="http://schemas.microsoft.com/office/powerpoint/2010/main">
    <mc:Choice Requires="p14">
      <p:transition spd="slow" p14:dur="2000" advTm="3732"/>
    </mc:Choice>
    <mc:Fallback xmlns="">
      <p:transition spd="slow" advTm="3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F27C545-0877-6C63-2C55-780DFB7D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Dikdörtgen 14">
            <a:extLst>
              <a:ext uri="{FF2B5EF4-FFF2-40B4-BE49-F238E27FC236}">
                <a16:creationId xmlns:a16="http://schemas.microsoft.com/office/drawing/2014/main" id="{DFD24169-A706-4DFB-709F-6D97F070EBE6}"/>
              </a:ext>
            </a:extLst>
          </p:cNvPr>
          <p:cNvSpPr/>
          <p:nvPr/>
        </p:nvSpPr>
        <p:spPr>
          <a:xfrm>
            <a:off x="433390" y="100980"/>
            <a:ext cx="11636690" cy="497858"/>
          </a:xfrm>
          <a:prstGeom prst="rect">
            <a:avLst/>
          </a:prstGeom>
          <a:solidFill>
            <a:schemeClr val="accent4"/>
          </a:solidFill>
          <a:ln>
            <a:solidFill>
              <a:schemeClr val="accent1">
                <a:shade val="50000"/>
                <a:alpha val="13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2">
            <a:extLst>
              <a:ext uri="{FF2B5EF4-FFF2-40B4-BE49-F238E27FC236}">
                <a16:creationId xmlns:a16="http://schemas.microsoft.com/office/drawing/2014/main" id="{D7098319-1AA1-D7A9-DA74-DEC39FC97156}"/>
              </a:ext>
            </a:extLst>
          </p:cNvPr>
          <p:cNvSpPr txBox="1">
            <a:spLocks/>
          </p:cNvSpPr>
          <p:nvPr/>
        </p:nvSpPr>
        <p:spPr>
          <a:xfrm>
            <a:off x="414339" y="176336"/>
            <a:ext cx="4757735"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b="1" dirty="0">
                <a:solidFill>
                  <a:schemeClr val="tx1">
                    <a:lumMod val="65000"/>
                    <a:lumOff val="35000"/>
                  </a:schemeClr>
                </a:solidFill>
              </a:rPr>
              <a:t>Kurumun Önemli Başarıları</a:t>
            </a:r>
          </a:p>
        </p:txBody>
      </p:sp>
      <p:sp>
        <p:nvSpPr>
          <p:cNvPr id="14" name="İçerik Yer Tutucusu 2">
            <a:extLst>
              <a:ext uri="{FF2B5EF4-FFF2-40B4-BE49-F238E27FC236}">
                <a16:creationId xmlns:a16="http://schemas.microsoft.com/office/drawing/2014/main" id="{2C038AC5-9888-361A-B94A-EA19BC69E96D}"/>
              </a:ext>
            </a:extLst>
          </p:cNvPr>
          <p:cNvSpPr txBox="1">
            <a:spLocks/>
          </p:cNvSpPr>
          <p:nvPr/>
        </p:nvSpPr>
        <p:spPr>
          <a:xfrm>
            <a:off x="10938234" y="137532"/>
            <a:ext cx="1377591"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chemeClr val="tx1">
                    <a:lumMod val="65000"/>
                    <a:lumOff val="35000"/>
                  </a:schemeClr>
                </a:solidFill>
              </a:rPr>
              <a:t>Spor</a:t>
            </a:r>
          </a:p>
        </p:txBody>
      </p:sp>
      <p:pic>
        <p:nvPicPr>
          <p:cNvPr id="9" name="Resim 8">
            <a:extLst>
              <a:ext uri="{FF2B5EF4-FFF2-40B4-BE49-F238E27FC236}">
                <a16:creationId xmlns:a16="http://schemas.microsoft.com/office/drawing/2014/main" id="{9472AA93-52D8-3046-567C-3313B5B1B8C7}"/>
              </a:ext>
            </a:extLst>
          </p:cNvPr>
          <p:cNvPicPr>
            <a:picLocks noChangeAspect="1"/>
          </p:cNvPicPr>
          <p:nvPr/>
        </p:nvPicPr>
        <p:blipFill>
          <a:blip r:embed="rId4"/>
          <a:stretch>
            <a:fillRect/>
          </a:stretch>
        </p:blipFill>
        <p:spPr>
          <a:xfrm>
            <a:off x="414340" y="616252"/>
            <a:ext cx="11664000" cy="135549"/>
          </a:xfrm>
          <a:prstGeom prst="rect">
            <a:avLst/>
          </a:prstGeom>
        </p:spPr>
      </p:pic>
      <p:sp>
        <p:nvSpPr>
          <p:cNvPr id="8" name="Metin kutusu 7">
            <a:extLst>
              <a:ext uri="{FF2B5EF4-FFF2-40B4-BE49-F238E27FC236}">
                <a16:creationId xmlns:a16="http://schemas.microsoft.com/office/drawing/2014/main" id="{0CFA4C4D-074E-9BA2-4B2C-4ADCD6855B56}"/>
              </a:ext>
            </a:extLst>
          </p:cNvPr>
          <p:cNvSpPr txBox="1"/>
          <p:nvPr/>
        </p:nvSpPr>
        <p:spPr>
          <a:xfrm>
            <a:off x="1501073" y="1030806"/>
            <a:ext cx="4701144" cy="5122941"/>
          </a:xfrm>
          <a:prstGeom prst="rect">
            <a:avLst/>
          </a:prstGeom>
          <a:noFill/>
        </p:spPr>
        <p:txBody>
          <a:bodyPr wrap="square">
            <a:spAutoFit/>
          </a:bodyPr>
          <a:lstStyle/>
          <a:p>
            <a:pPr marL="0" marR="0" indent="0" algn="l" defTabSz="914400" rtl="0" eaLnBrk="1" fontAlgn="auto" latinLnBrk="0" hangingPunct="1">
              <a:lnSpc>
                <a:spcPct val="150000"/>
              </a:lnSpc>
              <a:spcBef>
                <a:spcPts val="0"/>
              </a:spcBef>
              <a:spcAft>
                <a:spcPts val="0"/>
              </a:spcAft>
              <a:buClrTx/>
              <a:buSzTx/>
              <a:buFontTx/>
              <a:buNone/>
              <a:tabLst/>
              <a:defRPr/>
            </a:pPr>
            <a:r>
              <a:rPr lang="tr-TR" sz="2000" dirty="0">
                <a:solidFill>
                  <a:schemeClr val="bg1"/>
                </a:solidFill>
              </a:rPr>
              <a:t>K</a:t>
            </a:r>
            <a:r>
              <a:rPr kumimoji="0" lang="tr-TR" sz="2000" b="0" kern="1200" dirty="0">
                <a:solidFill>
                  <a:schemeClr val="bg1"/>
                </a:solidFill>
                <a:latin typeface="+mn-lt"/>
                <a:ea typeface="+mn-ea"/>
                <a:cs typeface="+mn-cs"/>
              </a:rPr>
              <a:t>ız </a:t>
            </a:r>
            <a:r>
              <a:rPr lang="tr-TR" sz="2000" dirty="0">
                <a:solidFill>
                  <a:schemeClr val="bg1"/>
                </a:solidFill>
              </a:rPr>
              <a:t>V</a:t>
            </a:r>
            <a:r>
              <a:rPr kumimoji="0" lang="tr-TR" sz="2000" b="0" kern="1200" baseline="0" dirty="0">
                <a:solidFill>
                  <a:schemeClr val="bg1"/>
                </a:solidFill>
                <a:latin typeface="+mn-lt"/>
                <a:ea typeface="+mn-ea"/>
                <a:cs typeface="+mn-cs"/>
              </a:rPr>
              <a:t>oleybol </a:t>
            </a:r>
            <a:r>
              <a:rPr lang="tr-TR" sz="2000" dirty="0">
                <a:solidFill>
                  <a:schemeClr val="bg1"/>
                </a:solidFill>
              </a:rPr>
              <a:t>T</a:t>
            </a:r>
            <a:r>
              <a:rPr kumimoji="0" lang="tr-TR" sz="2000" b="0" kern="1200" baseline="0" dirty="0">
                <a:solidFill>
                  <a:schemeClr val="bg1"/>
                </a:solidFill>
                <a:latin typeface="+mn-lt"/>
                <a:ea typeface="+mn-ea"/>
                <a:cs typeface="+mn-cs"/>
              </a:rPr>
              <a:t>akımı</a:t>
            </a:r>
            <a:r>
              <a:rPr kumimoji="0" lang="tr-TR" sz="2000" b="0" kern="1200" dirty="0">
                <a:solidFill>
                  <a:schemeClr val="bg1"/>
                </a:solidFill>
                <a:latin typeface="+mn-lt"/>
                <a:ea typeface="+mn-ea"/>
                <a:cs typeface="+mn-cs"/>
              </a:rPr>
              <a:t>, </a:t>
            </a:r>
          </a:p>
          <a:p>
            <a:pPr marL="0" marR="0" indent="0" algn="l" defTabSz="914400" rtl="0" eaLnBrk="1" fontAlgn="auto" latinLnBrk="0" hangingPunct="1">
              <a:lnSpc>
                <a:spcPct val="150000"/>
              </a:lnSpc>
              <a:spcBef>
                <a:spcPts val="0"/>
              </a:spcBef>
              <a:spcAft>
                <a:spcPts val="0"/>
              </a:spcAft>
              <a:buClrTx/>
              <a:buSzTx/>
              <a:buFontTx/>
              <a:buNone/>
              <a:tabLst/>
              <a:defRPr/>
            </a:pPr>
            <a:r>
              <a:rPr lang="tr-TR" sz="2000" dirty="0">
                <a:solidFill>
                  <a:schemeClr val="bg1"/>
                </a:solidFill>
              </a:rPr>
              <a:t>K</a:t>
            </a:r>
            <a:r>
              <a:rPr kumimoji="0" lang="tr-TR" sz="2000" b="0" kern="1200" dirty="0">
                <a:solidFill>
                  <a:schemeClr val="bg1"/>
                </a:solidFill>
                <a:latin typeface="+mn-lt"/>
                <a:ea typeface="+mn-ea"/>
                <a:cs typeface="+mn-cs"/>
              </a:rPr>
              <a:t>ız </a:t>
            </a:r>
            <a:r>
              <a:rPr lang="tr-TR" sz="2000" dirty="0">
                <a:solidFill>
                  <a:schemeClr val="bg1"/>
                </a:solidFill>
              </a:rPr>
              <a:t>E</a:t>
            </a:r>
            <a:r>
              <a:rPr kumimoji="0" lang="tr-TR" sz="2000" b="0" kern="1200" dirty="0">
                <a:solidFill>
                  <a:schemeClr val="bg1"/>
                </a:solidFill>
                <a:latin typeface="+mn-lt"/>
                <a:ea typeface="+mn-ea"/>
                <a:cs typeface="+mn-cs"/>
              </a:rPr>
              <a:t>rkek </a:t>
            </a:r>
            <a:r>
              <a:rPr lang="tr-TR" sz="2000" dirty="0" err="1">
                <a:solidFill>
                  <a:schemeClr val="bg1"/>
                </a:solidFill>
              </a:rPr>
              <a:t>B</a:t>
            </a:r>
            <a:r>
              <a:rPr kumimoji="0" lang="tr-TR" sz="2000" b="0" kern="1200" dirty="0" err="1">
                <a:solidFill>
                  <a:schemeClr val="bg1"/>
                </a:solidFill>
                <a:latin typeface="+mn-lt"/>
                <a:ea typeface="+mn-ea"/>
                <a:cs typeface="+mn-cs"/>
              </a:rPr>
              <a:t>occe</a:t>
            </a:r>
            <a:r>
              <a:rPr kumimoji="0" lang="tr-TR" sz="2000" b="0" kern="1200" dirty="0">
                <a:solidFill>
                  <a:schemeClr val="bg1"/>
                </a:solidFill>
                <a:latin typeface="+mn-lt"/>
                <a:ea typeface="+mn-ea"/>
                <a:cs typeface="+mn-cs"/>
              </a:rPr>
              <a:t> </a:t>
            </a:r>
            <a:r>
              <a:rPr lang="tr-TR" sz="2000" dirty="0">
                <a:solidFill>
                  <a:schemeClr val="bg1"/>
                </a:solidFill>
              </a:rPr>
              <a:t>T</a:t>
            </a:r>
            <a:r>
              <a:rPr kumimoji="0" lang="tr-TR" sz="2000" b="0" kern="1200" dirty="0">
                <a:solidFill>
                  <a:schemeClr val="bg1"/>
                </a:solidFill>
                <a:latin typeface="+mn-lt"/>
                <a:ea typeface="+mn-ea"/>
                <a:cs typeface="+mn-cs"/>
              </a:rPr>
              <a:t>akımı, </a:t>
            </a:r>
          </a:p>
          <a:p>
            <a:pPr marL="0" marR="0" indent="0" algn="l" defTabSz="914400" rtl="0" eaLnBrk="1" fontAlgn="auto" latinLnBrk="0" hangingPunct="1">
              <a:lnSpc>
                <a:spcPct val="150000"/>
              </a:lnSpc>
              <a:spcBef>
                <a:spcPts val="0"/>
              </a:spcBef>
              <a:spcAft>
                <a:spcPts val="0"/>
              </a:spcAft>
              <a:buClrTx/>
              <a:buSzTx/>
              <a:buFontTx/>
              <a:buNone/>
              <a:tabLst/>
              <a:defRPr/>
            </a:pPr>
            <a:r>
              <a:rPr lang="tr-TR" sz="2000" dirty="0">
                <a:solidFill>
                  <a:schemeClr val="bg1"/>
                </a:solidFill>
              </a:rPr>
              <a:t>K</a:t>
            </a:r>
            <a:r>
              <a:rPr kumimoji="0" lang="tr-TR" sz="2000" b="0" kern="1200" dirty="0">
                <a:solidFill>
                  <a:schemeClr val="bg1"/>
                </a:solidFill>
                <a:latin typeface="+mn-lt"/>
                <a:ea typeface="+mn-ea"/>
                <a:cs typeface="+mn-cs"/>
              </a:rPr>
              <a:t>ız ve Erkek </a:t>
            </a:r>
            <a:r>
              <a:rPr lang="tr-TR" sz="2000" dirty="0">
                <a:solidFill>
                  <a:schemeClr val="bg1"/>
                </a:solidFill>
              </a:rPr>
              <a:t>M</a:t>
            </a:r>
            <a:r>
              <a:rPr kumimoji="0" lang="tr-TR" sz="2000" b="0" kern="1200" dirty="0">
                <a:solidFill>
                  <a:schemeClr val="bg1"/>
                </a:solidFill>
                <a:latin typeface="+mn-lt"/>
                <a:ea typeface="+mn-ea"/>
                <a:cs typeface="+mn-cs"/>
              </a:rPr>
              <a:t>asa </a:t>
            </a:r>
            <a:r>
              <a:rPr lang="tr-TR" sz="2000" dirty="0">
                <a:solidFill>
                  <a:schemeClr val="bg1"/>
                </a:solidFill>
              </a:rPr>
              <a:t>T</a:t>
            </a:r>
            <a:r>
              <a:rPr kumimoji="0" lang="tr-TR" sz="2000" b="0" kern="1200" dirty="0">
                <a:solidFill>
                  <a:schemeClr val="bg1"/>
                </a:solidFill>
                <a:latin typeface="+mn-lt"/>
                <a:ea typeface="+mn-ea"/>
                <a:cs typeface="+mn-cs"/>
              </a:rPr>
              <a:t>enisi </a:t>
            </a:r>
            <a:r>
              <a:rPr lang="tr-TR" sz="2000" dirty="0">
                <a:solidFill>
                  <a:schemeClr val="bg1"/>
                </a:solidFill>
              </a:rPr>
              <a:t>T</a:t>
            </a:r>
            <a:r>
              <a:rPr kumimoji="0" lang="tr-TR" sz="2000" b="0" kern="1200" dirty="0">
                <a:solidFill>
                  <a:schemeClr val="bg1"/>
                </a:solidFill>
                <a:latin typeface="+mn-lt"/>
                <a:ea typeface="+mn-ea"/>
                <a:cs typeface="+mn-cs"/>
              </a:rPr>
              <a:t>akımı, </a:t>
            </a:r>
          </a:p>
          <a:p>
            <a:pPr marL="0" marR="0" indent="0" algn="l" defTabSz="914400" rtl="0" eaLnBrk="1" fontAlgn="auto" latinLnBrk="0" hangingPunct="1">
              <a:lnSpc>
                <a:spcPct val="150000"/>
              </a:lnSpc>
              <a:spcBef>
                <a:spcPts val="0"/>
              </a:spcBef>
              <a:spcAft>
                <a:spcPts val="0"/>
              </a:spcAft>
              <a:buClrTx/>
              <a:buSzTx/>
              <a:buFontTx/>
              <a:buNone/>
              <a:tabLst/>
              <a:defRPr/>
            </a:pPr>
            <a:r>
              <a:rPr kumimoji="0" lang="tr-TR" sz="2000" b="0" kern="1200" dirty="0">
                <a:solidFill>
                  <a:schemeClr val="bg1"/>
                </a:solidFill>
                <a:latin typeface="+mn-lt"/>
                <a:ea typeface="+mn-ea"/>
                <a:cs typeface="+mn-cs"/>
              </a:rPr>
              <a:t>Erkek </a:t>
            </a:r>
            <a:r>
              <a:rPr kumimoji="0" lang="tr-TR" sz="2000" b="0" kern="1200" dirty="0" err="1">
                <a:solidFill>
                  <a:schemeClr val="bg1"/>
                </a:solidFill>
                <a:latin typeface="+mn-lt"/>
                <a:ea typeface="+mn-ea"/>
                <a:cs typeface="+mn-cs"/>
              </a:rPr>
              <a:t>Futsal</a:t>
            </a:r>
            <a:r>
              <a:rPr kumimoji="0" lang="tr-TR" sz="2000" b="0" kern="1200" dirty="0">
                <a:solidFill>
                  <a:schemeClr val="bg1"/>
                </a:solidFill>
                <a:latin typeface="+mn-lt"/>
                <a:ea typeface="+mn-ea"/>
                <a:cs typeface="+mn-cs"/>
              </a:rPr>
              <a:t> Takımı,</a:t>
            </a:r>
          </a:p>
          <a:p>
            <a:pPr marL="0" marR="0" indent="0" algn="l" defTabSz="914400" rtl="0" eaLnBrk="1" fontAlgn="auto" latinLnBrk="0" hangingPunct="1">
              <a:lnSpc>
                <a:spcPct val="150000"/>
              </a:lnSpc>
              <a:spcBef>
                <a:spcPts val="0"/>
              </a:spcBef>
              <a:spcAft>
                <a:spcPts val="0"/>
              </a:spcAft>
              <a:buClrTx/>
              <a:buSzTx/>
              <a:buFontTx/>
              <a:buNone/>
              <a:tabLst/>
              <a:defRPr/>
            </a:pPr>
            <a:r>
              <a:rPr kumimoji="0" lang="tr-TR" sz="2000" b="0" kern="1200" dirty="0">
                <a:solidFill>
                  <a:schemeClr val="bg1"/>
                </a:solidFill>
                <a:latin typeface="+mn-lt"/>
                <a:ea typeface="+mn-ea"/>
                <a:cs typeface="+mn-cs"/>
              </a:rPr>
              <a:t>Güreş Takımı,</a:t>
            </a:r>
          </a:p>
          <a:p>
            <a:pPr marL="0" marR="0" indent="0" algn="l" defTabSz="914400" rtl="0" eaLnBrk="1" fontAlgn="auto" latinLnBrk="0" hangingPunct="1">
              <a:lnSpc>
                <a:spcPct val="150000"/>
              </a:lnSpc>
              <a:spcBef>
                <a:spcPts val="0"/>
              </a:spcBef>
              <a:spcAft>
                <a:spcPts val="0"/>
              </a:spcAft>
              <a:buClrTx/>
              <a:buSzTx/>
              <a:buFontTx/>
              <a:buNone/>
              <a:tabLst/>
              <a:defRPr/>
            </a:pPr>
            <a:r>
              <a:rPr kumimoji="0" lang="tr-TR" sz="2000" b="0" kern="1200" dirty="0">
                <a:solidFill>
                  <a:schemeClr val="bg1"/>
                </a:solidFill>
                <a:latin typeface="+mn-lt"/>
                <a:ea typeface="+mn-ea"/>
                <a:cs typeface="+mn-cs"/>
              </a:rPr>
              <a:t>Dart Takımı</a:t>
            </a:r>
          </a:p>
          <a:p>
            <a:pPr marL="0" marR="0" indent="0" algn="l" defTabSz="914400" rtl="0" eaLnBrk="1" fontAlgn="auto" latinLnBrk="0" hangingPunct="1">
              <a:lnSpc>
                <a:spcPct val="150000"/>
              </a:lnSpc>
              <a:spcBef>
                <a:spcPts val="0"/>
              </a:spcBef>
              <a:spcAft>
                <a:spcPts val="0"/>
              </a:spcAft>
              <a:buClrTx/>
              <a:buSzTx/>
              <a:buFontTx/>
              <a:buNone/>
              <a:tabLst/>
              <a:defRPr/>
            </a:pPr>
            <a:r>
              <a:rPr kumimoji="0" lang="tr-TR" sz="2000" b="0" kern="1200" dirty="0">
                <a:solidFill>
                  <a:schemeClr val="bg1"/>
                </a:solidFill>
                <a:latin typeface="+mn-lt"/>
                <a:ea typeface="+mn-ea"/>
                <a:cs typeface="+mn-cs"/>
              </a:rPr>
              <a:t>Ayrıca farklı branşlarda okul içi </a:t>
            </a:r>
          </a:p>
          <a:p>
            <a:pPr marL="0" marR="0" indent="0" algn="l" defTabSz="914400" rtl="0" eaLnBrk="1" fontAlgn="auto" latinLnBrk="0" hangingPunct="1">
              <a:lnSpc>
                <a:spcPct val="150000"/>
              </a:lnSpc>
              <a:spcBef>
                <a:spcPts val="0"/>
              </a:spcBef>
              <a:spcAft>
                <a:spcPts val="0"/>
              </a:spcAft>
              <a:buClrTx/>
              <a:buSzTx/>
              <a:buFontTx/>
              <a:buNone/>
              <a:tabLst/>
              <a:defRPr/>
            </a:pPr>
            <a:r>
              <a:rPr kumimoji="0" lang="tr-TR" sz="2000" b="0" kern="1200" dirty="0">
                <a:solidFill>
                  <a:schemeClr val="bg1"/>
                </a:solidFill>
                <a:latin typeface="+mn-lt"/>
                <a:ea typeface="+mn-ea"/>
                <a:cs typeface="+mn-cs"/>
              </a:rPr>
              <a:t>turnuvalar da düzenlenmektedir.</a:t>
            </a:r>
          </a:p>
          <a:p>
            <a:pPr>
              <a:lnSpc>
                <a:spcPct val="150000"/>
              </a:lnSpc>
            </a:pPr>
            <a:r>
              <a:rPr kumimoji="0" lang="tr-TR" sz="2000" b="0" i="0" kern="1200" dirty="0">
                <a:solidFill>
                  <a:schemeClr val="bg1"/>
                </a:solidFill>
                <a:effectLst/>
                <a:latin typeface="+mn-lt"/>
                <a:ea typeface="+mn-ea"/>
                <a:cs typeface="+mn-cs"/>
              </a:rPr>
              <a:t>D</a:t>
            </a:r>
            <a:r>
              <a:rPr lang="tr-TR" sz="2000" dirty="0">
                <a:solidFill>
                  <a:schemeClr val="bg1"/>
                </a:solidFill>
              </a:rPr>
              <a:t>ART </a:t>
            </a:r>
            <a:r>
              <a:rPr kumimoji="0" lang="tr-TR" sz="2000" b="0" i="0" kern="1200" dirty="0">
                <a:solidFill>
                  <a:schemeClr val="bg1"/>
                </a:solidFill>
                <a:effectLst/>
                <a:latin typeface="+mn-lt"/>
                <a:ea typeface="+mn-ea"/>
                <a:cs typeface="+mn-cs"/>
              </a:rPr>
              <a:t>Erkek Takımı ise ilçe </a:t>
            </a:r>
            <a:r>
              <a:rPr lang="tr-TR" sz="2000" dirty="0">
                <a:solidFill>
                  <a:schemeClr val="bg1"/>
                </a:solidFill>
              </a:rPr>
              <a:t>Üçüncülüğü</a:t>
            </a:r>
            <a:endParaRPr kumimoji="0" lang="tr-TR" sz="2000" b="0" i="0" kern="1200" dirty="0">
              <a:solidFill>
                <a:schemeClr val="bg1"/>
              </a:solidFill>
              <a:effectLst/>
              <a:latin typeface="+mn-lt"/>
              <a:ea typeface="+mn-ea"/>
              <a:cs typeface="+mn-cs"/>
            </a:endParaRPr>
          </a:p>
          <a:p>
            <a:pPr>
              <a:lnSpc>
                <a:spcPct val="150000"/>
              </a:lnSpc>
            </a:pPr>
            <a:r>
              <a:rPr kumimoji="0" lang="tr-TR" sz="2000" b="0" i="0" kern="1200" dirty="0">
                <a:solidFill>
                  <a:schemeClr val="bg1"/>
                </a:solidFill>
                <a:effectLst/>
                <a:latin typeface="+mn-lt"/>
                <a:ea typeface="+mn-ea"/>
                <a:cs typeface="+mn-cs"/>
              </a:rPr>
              <a:t>Masa Tenisi turnuvası  İlçe 1.liği ve 2.liği</a:t>
            </a:r>
            <a:endParaRPr lang="tr-TR" sz="2000" b="0" dirty="0">
              <a:solidFill>
                <a:schemeClr val="bg1"/>
              </a:solidFill>
            </a:endParaRPr>
          </a:p>
          <a:p>
            <a:pPr marL="0" marR="0" indent="0" algn="l" defTabSz="914400" rtl="0" eaLnBrk="1" fontAlgn="auto" latinLnBrk="0" hangingPunct="1">
              <a:lnSpc>
                <a:spcPct val="150000"/>
              </a:lnSpc>
              <a:spcBef>
                <a:spcPts val="0"/>
              </a:spcBef>
              <a:spcAft>
                <a:spcPts val="0"/>
              </a:spcAft>
              <a:buClrTx/>
              <a:buSzTx/>
              <a:buFontTx/>
              <a:buNone/>
              <a:tabLst/>
              <a:defRPr/>
            </a:pPr>
            <a:endParaRPr lang="tr-TR" sz="2000" b="0" dirty="0">
              <a:solidFill>
                <a:schemeClr val="bg1"/>
              </a:solidFill>
            </a:endParaRPr>
          </a:p>
        </p:txBody>
      </p:sp>
      <p:sp>
        <p:nvSpPr>
          <p:cNvPr id="10" name="Metin kutusu 9">
            <a:extLst>
              <a:ext uri="{FF2B5EF4-FFF2-40B4-BE49-F238E27FC236}">
                <a16:creationId xmlns:a16="http://schemas.microsoft.com/office/drawing/2014/main" id="{C163BEE3-6792-FE70-1479-D70DE1668B0D}"/>
              </a:ext>
            </a:extLst>
          </p:cNvPr>
          <p:cNvSpPr txBox="1"/>
          <p:nvPr/>
        </p:nvSpPr>
        <p:spPr>
          <a:xfrm rot="16200000">
            <a:off x="-1192690" y="3277202"/>
            <a:ext cx="3797609" cy="461665"/>
          </a:xfrm>
          <a:prstGeom prst="rect">
            <a:avLst/>
          </a:prstGeom>
          <a:noFill/>
          <a:effectLst>
            <a:outerShdw blurRad="50800" dist="38100" dir="2700000" algn="tl" rotWithShape="0">
              <a:schemeClr val="bg1">
                <a:alpha val="40000"/>
              </a:schemeClr>
            </a:outerShdw>
          </a:effectLst>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a:solidFill>
                  <a:srgbClr val="FFC000"/>
                </a:solidFill>
                <a:effectLst>
                  <a:outerShdw blurRad="38100" dist="38100" dir="2700000" algn="tl">
                    <a:srgbClr val="000000">
                      <a:alpha val="43137"/>
                    </a:srgbClr>
                  </a:outerShdw>
                </a:effectLst>
              </a:rPr>
              <a:t>OKULUMUZDAKİ TAKIMLAR</a:t>
            </a:r>
          </a:p>
        </p:txBody>
      </p:sp>
      <p:pic>
        <p:nvPicPr>
          <p:cNvPr id="30" name="Resim 29">
            <a:extLst>
              <a:ext uri="{FF2B5EF4-FFF2-40B4-BE49-F238E27FC236}">
                <a16:creationId xmlns:a16="http://schemas.microsoft.com/office/drawing/2014/main" id="{70AB3D0D-BF9B-95D8-6468-3626DC97C862}"/>
              </a:ext>
            </a:extLst>
          </p:cNvPr>
          <p:cNvPicPr>
            <a:picLocks/>
          </p:cNvPicPr>
          <p:nvPr/>
        </p:nvPicPr>
        <p:blipFill>
          <a:blip r:embed="rId5" cstate="screen">
            <a:extLst>
              <a:ext uri="{28A0092B-C50C-407E-A947-70E740481C1C}">
                <a14:useLocalDpi xmlns:a14="http://schemas.microsoft.com/office/drawing/2010/main" val="0"/>
              </a:ext>
            </a:extLst>
          </a:blip>
          <a:stretch>
            <a:fillRect/>
          </a:stretch>
        </p:blipFill>
        <p:spPr>
          <a:xfrm>
            <a:off x="9030202" y="4270703"/>
            <a:ext cx="2880000" cy="2160000"/>
          </a:xfrm>
          <a:prstGeom prst="rect">
            <a:avLst/>
          </a:prstGeom>
        </p:spPr>
      </p:pic>
      <p:grpSp>
        <p:nvGrpSpPr>
          <p:cNvPr id="33" name="Grup 32">
            <a:extLst>
              <a:ext uri="{FF2B5EF4-FFF2-40B4-BE49-F238E27FC236}">
                <a16:creationId xmlns:a16="http://schemas.microsoft.com/office/drawing/2014/main" id="{80BD5F34-C549-77B9-7BBD-125AE2F4D3FD}"/>
              </a:ext>
            </a:extLst>
          </p:cNvPr>
          <p:cNvGrpSpPr/>
          <p:nvPr/>
        </p:nvGrpSpPr>
        <p:grpSpPr>
          <a:xfrm>
            <a:off x="1192703" y="1267573"/>
            <a:ext cx="277106" cy="4322853"/>
            <a:chOff x="1197633" y="1474070"/>
            <a:chExt cx="277106" cy="4322853"/>
          </a:xfrm>
        </p:grpSpPr>
        <p:pic>
          <p:nvPicPr>
            <p:cNvPr id="6" name="Resim 5">
              <a:extLst>
                <a:ext uri="{FF2B5EF4-FFF2-40B4-BE49-F238E27FC236}">
                  <a16:creationId xmlns:a16="http://schemas.microsoft.com/office/drawing/2014/main" id="{63AE5BA9-D887-B282-D9B6-E68C7C207555}"/>
                </a:ext>
              </a:extLst>
            </p:cNvPr>
            <p:cNvPicPr>
              <a:picLocks noChangeAspect="1"/>
            </p:cNvPicPr>
            <p:nvPr/>
          </p:nvPicPr>
          <p:blipFill>
            <a:blip r:embed="rId6"/>
            <a:stretch>
              <a:fillRect/>
            </a:stretch>
          </p:blipFill>
          <p:spPr>
            <a:xfrm>
              <a:off x="1217959" y="1474070"/>
              <a:ext cx="243621" cy="239723"/>
            </a:xfrm>
            <a:prstGeom prst="rect">
              <a:avLst/>
            </a:prstGeom>
          </p:spPr>
        </p:pic>
        <p:pic>
          <p:nvPicPr>
            <p:cNvPr id="20" name="Resim 19">
              <a:extLst>
                <a:ext uri="{FF2B5EF4-FFF2-40B4-BE49-F238E27FC236}">
                  <a16:creationId xmlns:a16="http://schemas.microsoft.com/office/drawing/2014/main" id="{E35FFB30-5767-21E5-F341-FED4A232434F}"/>
                </a:ext>
              </a:extLst>
            </p:cNvPr>
            <p:cNvPicPr>
              <a:picLocks noChangeAspect="1"/>
            </p:cNvPicPr>
            <p:nvPr/>
          </p:nvPicPr>
          <p:blipFill>
            <a:blip r:embed="rId6"/>
            <a:stretch>
              <a:fillRect/>
            </a:stretch>
          </p:blipFill>
          <p:spPr>
            <a:xfrm>
              <a:off x="1217958" y="1903307"/>
              <a:ext cx="243621" cy="239723"/>
            </a:xfrm>
            <a:prstGeom prst="rect">
              <a:avLst/>
            </a:prstGeom>
          </p:spPr>
        </p:pic>
        <p:pic>
          <p:nvPicPr>
            <p:cNvPr id="21" name="Resim 20">
              <a:extLst>
                <a:ext uri="{FF2B5EF4-FFF2-40B4-BE49-F238E27FC236}">
                  <a16:creationId xmlns:a16="http://schemas.microsoft.com/office/drawing/2014/main" id="{D07CEDAD-2733-6C1C-D860-A8CC4E3BFFAD}"/>
                </a:ext>
              </a:extLst>
            </p:cNvPr>
            <p:cNvPicPr>
              <a:picLocks noChangeAspect="1"/>
            </p:cNvPicPr>
            <p:nvPr/>
          </p:nvPicPr>
          <p:blipFill>
            <a:blip r:embed="rId6"/>
            <a:stretch>
              <a:fillRect/>
            </a:stretch>
          </p:blipFill>
          <p:spPr>
            <a:xfrm>
              <a:off x="1231118" y="2360833"/>
              <a:ext cx="243621" cy="239723"/>
            </a:xfrm>
            <a:prstGeom prst="rect">
              <a:avLst/>
            </a:prstGeom>
          </p:spPr>
        </p:pic>
        <p:pic>
          <p:nvPicPr>
            <p:cNvPr id="22" name="Resim 21">
              <a:extLst>
                <a:ext uri="{FF2B5EF4-FFF2-40B4-BE49-F238E27FC236}">
                  <a16:creationId xmlns:a16="http://schemas.microsoft.com/office/drawing/2014/main" id="{21D10463-82AA-197B-8951-E600B28CD759}"/>
                </a:ext>
              </a:extLst>
            </p:cNvPr>
            <p:cNvPicPr>
              <a:picLocks noChangeAspect="1"/>
            </p:cNvPicPr>
            <p:nvPr/>
          </p:nvPicPr>
          <p:blipFill>
            <a:blip r:embed="rId6"/>
            <a:stretch>
              <a:fillRect/>
            </a:stretch>
          </p:blipFill>
          <p:spPr>
            <a:xfrm>
              <a:off x="1217388" y="2790070"/>
              <a:ext cx="243621" cy="239723"/>
            </a:xfrm>
            <a:prstGeom prst="rect">
              <a:avLst/>
            </a:prstGeom>
          </p:spPr>
        </p:pic>
        <p:pic>
          <p:nvPicPr>
            <p:cNvPr id="23" name="Resim 22">
              <a:extLst>
                <a:ext uri="{FF2B5EF4-FFF2-40B4-BE49-F238E27FC236}">
                  <a16:creationId xmlns:a16="http://schemas.microsoft.com/office/drawing/2014/main" id="{430CD29C-39A1-46C1-7948-191919028628}"/>
                </a:ext>
              </a:extLst>
            </p:cNvPr>
            <p:cNvPicPr>
              <a:picLocks noChangeAspect="1"/>
            </p:cNvPicPr>
            <p:nvPr/>
          </p:nvPicPr>
          <p:blipFill>
            <a:blip r:embed="rId6"/>
            <a:stretch>
              <a:fillRect/>
            </a:stretch>
          </p:blipFill>
          <p:spPr>
            <a:xfrm>
              <a:off x="1230833" y="3268312"/>
              <a:ext cx="243621" cy="239723"/>
            </a:xfrm>
            <a:prstGeom prst="rect">
              <a:avLst/>
            </a:prstGeom>
          </p:spPr>
        </p:pic>
        <p:pic>
          <p:nvPicPr>
            <p:cNvPr id="24" name="Resim 23">
              <a:extLst>
                <a:ext uri="{FF2B5EF4-FFF2-40B4-BE49-F238E27FC236}">
                  <a16:creationId xmlns:a16="http://schemas.microsoft.com/office/drawing/2014/main" id="{10B54056-DA46-11B5-95E9-990FCAD4E0D3}"/>
                </a:ext>
              </a:extLst>
            </p:cNvPr>
            <p:cNvPicPr>
              <a:picLocks noChangeAspect="1"/>
            </p:cNvPicPr>
            <p:nvPr/>
          </p:nvPicPr>
          <p:blipFill>
            <a:blip r:embed="rId6"/>
            <a:stretch>
              <a:fillRect/>
            </a:stretch>
          </p:blipFill>
          <p:spPr>
            <a:xfrm>
              <a:off x="1229978" y="3739602"/>
              <a:ext cx="243621" cy="239723"/>
            </a:xfrm>
            <a:prstGeom prst="rect">
              <a:avLst/>
            </a:prstGeom>
          </p:spPr>
        </p:pic>
        <p:pic>
          <p:nvPicPr>
            <p:cNvPr id="25" name="Resim 24">
              <a:extLst>
                <a:ext uri="{FF2B5EF4-FFF2-40B4-BE49-F238E27FC236}">
                  <a16:creationId xmlns:a16="http://schemas.microsoft.com/office/drawing/2014/main" id="{0C56E3D3-1FDD-C7CD-F6A5-9A63D836C91E}"/>
                </a:ext>
              </a:extLst>
            </p:cNvPr>
            <p:cNvPicPr>
              <a:picLocks noChangeAspect="1"/>
            </p:cNvPicPr>
            <p:nvPr/>
          </p:nvPicPr>
          <p:blipFill>
            <a:blip r:embed="rId6"/>
            <a:stretch>
              <a:fillRect/>
            </a:stretch>
          </p:blipFill>
          <p:spPr>
            <a:xfrm>
              <a:off x="1223498" y="4195512"/>
              <a:ext cx="243621" cy="239723"/>
            </a:xfrm>
            <a:prstGeom prst="rect">
              <a:avLst/>
            </a:prstGeom>
          </p:spPr>
        </p:pic>
        <p:pic>
          <p:nvPicPr>
            <p:cNvPr id="26" name="Resim 25">
              <a:extLst>
                <a:ext uri="{FF2B5EF4-FFF2-40B4-BE49-F238E27FC236}">
                  <a16:creationId xmlns:a16="http://schemas.microsoft.com/office/drawing/2014/main" id="{B9D4ED46-9F35-1D5B-40B6-948466BB6581}"/>
                </a:ext>
              </a:extLst>
            </p:cNvPr>
            <p:cNvPicPr>
              <a:picLocks noChangeAspect="1"/>
            </p:cNvPicPr>
            <p:nvPr/>
          </p:nvPicPr>
          <p:blipFill>
            <a:blip r:embed="rId6"/>
            <a:stretch>
              <a:fillRect/>
            </a:stretch>
          </p:blipFill>
          <p:spPr>
            <a:xfrm>
              <a:off x="1217387" y="4621432"/>
              <a:ext cx="243621" cy="239723"/>
            </a:xfrm>
            <a:prstGeom prst="rect">
              <a:avLst/>
            </a:prstGeom>
          </p:spPr>
        </p:pic>
        <p:pic>
          <p:nvPicPr>
            <p:cNvPr id="31" name="Resim 30">
              <a:extLst>
                <a:ext uri="{FF2B5EF4-FFF2-40B4-BE49-F238E27FC236}">
                  <a16:creationId xmlns:a16="http://schemas.microsoft.com/office/drawing/2014/main" id="{3BEF501A-CF3B-E02C-9223-421435FAE395}"/>
                </a:ext>
              </a:extLst>
            </p:cNvPr>
            <p:cNvPicPr>
              <a:picLocks noChangeAspect="1"/>
            </p:cNvPicPr>
            <p:nvPr/>
          </p:nvPicPr>
          <p:blipFill>
            <a:blip r:embed="rId6"/>
            <a:stretch>
              <a:fillRect/>
            </a:stretch>
          </p:blipFill>
          <p:spPr>
            <a:xfrm>
              <a:off x="1217386" y="5099674"/>
              <a:ext cx="243621" cy="239723"/>
            </a:xfrm>
            <a:prstGeom prst="rect">
              <a:avLst/>
            </a:prstGeom>
          </p:spPr>
        </p:pic>
        <p:pic>
          <p:nvPicPr>
            <p:cNvPr id="32" name="Resim 31">
              <a:extLst>
                <a:ext uri="{FF2B5EF4-FFF2-40B4-BE49-F238E27FC236}">
                  <a16:creationId xmlns:a16="http://schemas.microsoft.com/office/drawing/2014/main" id="{848CA535-BC18-D167-0FBB-3BB66C720498}"/>
                </a:ext>
              </a:extLst>
            </p:cNvPr>
            <p:cNvPicPr>
              <a:picLocks noChangeAspect="1"/>
            </p:cNvPicPr>
            <p:nvPr/>
          </p:nvPicPr>
          <p:blipFill>
            <a:blip r:embed="rId6"/>
            <a:stretch>
              <a:fillRect/>
            </a:stretch>
          </p:blipFill>
          <p:spPr>
            <a:xfrm>
              <a:off x="1197633" y="5557200"/>
              <a:ext cx="243621" cy="239723"/>
            </a:xfrm>
            <a:prstGeom prst="rect">
              <a:avLst/>
            </a:prstGeom>
          </p:spPr>
        </p:pic>
      </p:grpSp>
      <p:pic>
        <p:nvPicPr>
          <p:cNvPr id="35" name="Resim 34">
            <a:extLst>
              <a:ext uri="{FF2B5EF4-FFF2-40B4-BE49-F238E27FC236}">
                <a16:creationId xmlns:a16="http://schemas.microsoft.com/office/drawing/2014/main" id="{2F5C110E-209F-944E-8D99-1437B062DD32}"/>
              </a:ext>
            </a:extLst>
          </p:cNvPr>
          <p:cNvPicPr>
            <a:picLocks/>
          </p:cNvPicPr>
          <p:nvPr/>
        </p:nvPicPr>
        <p:blipFill>
          <a:blip r:embed="rId7"/>
          <a:stretch>
            <a:fillRect/>
          </a:stretch>
        </p:blipFill>
        <p:spPr>
          <a:xfrm>
            <a:off x="5924415" y="92751"/>
            <a:ext cx="2880000" cy="2160000"/>
          </a:xfrm>
          <a:prstGeom prst="rect">
            <a:avLst/>
          </a:prstGeom>
        </p:spPr>
      </p:pic>
      <p:pic>
        <p:nvPicPr>
          <p:cNvPr id="28" name="Resim 27">
            <a:extLst>
              <a:ext uri="{FF2B5EF4-FFF2-40B4-BE49-F238E27FC236}">
                <a16:creationId xmlns:a16="http://schemas.microsoft.com/office/drawing/2014/main" id="{AE45B799-A235-A283-D718-FEE5A5DD436E}"/>
              </a:ext>
            </a:extLst>
          </p:cNvPr>
          <p:cNvPicPr>
            <a:picLocks/>
          </p:cNvPicPr>
          <p:nvPr/>
        </p:nvPicPr>
        <p:blipFill>
          <a:blip r:embed="rId8" cstate="screen">
            <a:extLst>
              <a:ext uri="{28A0092B-C50C-407E-A947-70E740481C1C}">
                <a14:useLocalDpi xmlns:a14="http://schemas.microsoft.com/office/drawing/2010/main" val="0"/>
              </a:ext>
            </a:extLst>
          </a:blip>
          <a:stretch>
            <a:fillRect/>
          </a:stretch>
        </p:blipFill>
        <p:spPr>
          <a:xfrm>
            <a:off x="5744415" y="2014796"/>
            <a:ext cx="3240000" cy="2520000"/>
          </a:xfrm>
          <a:prstGeom prst="rect">
            <a:avLst/>
          </a:prstGeom>
        </p:spPr>
      </p:pic>
      <p:pic>
        <p:nvPicPr>
          <p:cNvPr id="29" name="Resim 28">
            <a:extLst>
              <a:ext uri="{FF2B5EF4-FFF2-40B4-BE49-F238E27FC236}">
                <a16:creationId xmlns:a16="http://schemas.microsoft.com/office/drawing/2014/main" id="{050E3036-4127-0AE8-07DE-7A84F0806D86}"/>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8759497" y="2014796"/>
            <a:ext cx="3240000" cy="2520000"/>
          </a:xfrm>
          <a:prstGeom prst="rect">
            <a:avLst/>
          </a:prstGeom>
        </p:spPr>
      </p:pic>
    </p:spTree>
    <p:extLst>
      <p:ext uri="{BB962C8B-B14F-4D97-AF65-F5344CB8AC3E}">
        <p14:creationId xmlns:p14="http://schemas.microsoft.com/office/powerpoint/2010/main" val="891539549"/>
      </p:ext>
    </p:extLst>
  </p:cSld>
  <p:clrMapOvr>
    <a:masterClrMapping/>
  </p:clrMapOvr>
  <mc:AlternateContent xmlns:mc="http://schemas.openxmlformats.org/markup-compatibility/2006" xmlns:p14="http://schemas.microsoft.com/office/powerpoint/2010/main">
    <mc:Choice Requires="p14">
      <p:transition spd="slow" p14:dur="2000" advTm="6600"/>
    </mc:Choice>
    <mc:Fallback xmlns="">
      <p:transition spd="slow" advTm="66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F27C545-0877-6C63-2C55-780DFB7D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Dikdörtgen 14">
            <a:extLst>
              <a:ext uri="{FF2B5EF4-FFF2-40B4-BE49-F238E27FC236}">
                <a16:creationId xmlns:a16="http://schemas.microsoft.com/office/drawing/2014/main" id="{DFD24169-A706-4DFB-709F-6D97F070EBE6}"/>
              </a:ext>
            </a:extLst>
          </p:cNvPr>
          <p:cNvSpPr/>
          <p:nvPr/>
        </p:nvSpPr>
        <p:spPr>
          <a:xfrm>
            <a:off x="433390" y="100980"/>
            <a:ext cx="11636690" cy="497858"/>
          </a:xfrm>
          <a:prstGeom prst="rect">
            <a:avLst/>
          </a:prstGeom>
          <a:solidFill>
            <a:schemeClr val="accent4"/>
          </a:solidFill>
          <a:ln>
            <a:solidFill>
              <a:schemeClr val="accent1">
                <a:shade val="50000"/>
                <a:alpha val="13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2">
            <a:extLst>
              <a:ext uri="{FF2B5EF4-FFF2-40B4-BE49-F238E27FC236}">
                <a16:creationId xmlns:a16="http://schemas.microsoft.com/office/drawing/2014/main" id="{D7098319-1AA1-D7A9-DA74-DEC39FC97156}"/>
              </a:ext>
            </a:extLst>
          </p:cNvPr>
          <p:cNvSpPr txBox="1">
            <a:spLocks/>
          </p:cNvSpPr>
          <p:nvPr/>
        </p:nvSpPr>
        <p:spPr>
          <a:xfrm>
            <a:off x="414339" y="176336"/>
            <a:ext cx="4757735"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b="1" dirty="0">
                <a:solidFill>
                  <a:schemeClr val="tx1">
                    <a:lumMod val="65000"/>
                    <a:lumOff val="35000"/>
                  </a:schemeClr>
                </a:solidFill>
              </a:rPr>
              <a:t>Kurumun Önemli Başarıları</a:t>
            </a:r>
          </a:p>
        </p:txBody>
      </p:sp>
      <p:sp>
        <p:nvSpPr>
          <p:cNvPr id="14" name="İçerik Yer Tutucusu 2">
            <a:extLst>
              <a:ext uri="{FF2B5EF4-FFF2-40B4-BE49-F238E27FC236}">
                <a16:creationId xmlns:a16="http://schemas.microsoft.com/office/drawing/2014/main" id="{2C038AC5-9888-361A-B94A-EA19BC69E96D}"/>
              </a:ext>
            </a:extLst>
          </p:cNvPr>
          <p:cNvSpPr txBox="1">
            <a:spLocks/>
          </p:cNvSpPr>
          <p:nvPr/>
        </p:nvSpPr>
        <p:spPr>
          <a:xfrm>
            <a:off x="10745792" y="160833"/>
            <a:ext cx="1611924"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chemeClr val="tx1">
                    <a:lumMod val="65000"/>
                    <a:lumOff val="35000"/>
                  </a:schemeClr>
                </a:solidFill>
              </a:rPr>
              <a:t>Spor</a:t>
            </a:r>
          </a:p>
        </p:txBody>
      </p:sp>
      <p:pic>
        <p:nvPicPr>
          <p:cNvPr id="9" name="Resim 8">
            <a:extLst>
              <a:ext uri="{FF2B5EF4-FFF2-40B4-BE49-F238E27FC236}">
                <a16:creationId xmlns:a16="http://schemas.microsoft.com/office/drawing/2014/main" id="{9472AA93-52D8-3046-567C-3313B5B1B8C7}"/>
              </a:ext>
            </a:extLst>
          </p:cNvPr>
          <p:cNvPicPr>
            <a:picLocks noChangeAspect="1"/>
          </p:cNvPicPr>
          <p:nvPr/>
        </p:nvPicPr>
        <p:blipFill>
          <a:blip r:embed="rId4"/>
          <a:stretch>
            <a:fillRect/>
          </a:stretch>
        </p:blipFill>
        <p:spPr>
          <a:xfrm>
            <a:off x="414340" y="616252"/>
            <a:ext cx="11664000" cy="135549"/>
          </a:xfrm>
          <a:prstGeom prst="rect">
            <a:avLst/>
          </a:prstGeom>
        </p:spPr>
      </p:pic>
      <p:sp>
        <p:nvSpPr>
          <p:cNvPr id="8" name="Metin kutusu 7">
            <a:extLst>
              <a:ext uri="{FF2B5EF4-FFF2-40B4-BE49-F238E27FC236}">
                <a16:creationId xmlns:a16="http://schemas.microsoft.com/office/drawing/2014/main" id="{4D9B60FD-0A6A-C1FD-426D-AECD13657AE6}"/>
              </a:ext>
            </a:extLst>
          </p:cNvPr>
          <p:cNvSpPr txBox="1"/>
          <p:nvPr/>
        </p:nvSpPr>
        <p:spPr>
          <a:xfrm>
            <a:off x="1425725" y="996454"/>
            <a:ext cx="6178858" cy="5122941"/>
          </a:xfrm>
          <a:prstGeom prst="rect">
            <a:avLst/>
          </a:prstGeom>
          <a:noFill/>
        </p:spPr>
        <p:txBody>
          <a:bodyPr wrap="square">
            <a:spAutoFit/>
          </a:bodyPr>
          <a:lstStyle/>
          <a:p>
            <a:pPr>
              <a:lnSpc>
                <a:spcPct val="150000"/>
              </a:lnSpc>
            </a:pPr>
            <a:r>
              <a:rPr lang="tr-TR" sz="2000" b="0" dirty="0" err="1">
                <a:solidFill>
                  <a:schemeClr val="bg1"/>
                </a:solidFill>
              </a:rPr>
              <a:t>Wushu</a:t>
            </a:r>
            <a:r>
              <a:rPr lang="tr-TR" sz="2000" b="0" dirty="0">
                <a:solidFill>
                  <a:schemeClr val="bg1"/>
                </a:solidFill>
              </a:rPr>
              <a:t> Sanda</a:t>
            </a:r>
            <a:r>
              <a:rPr lang="tr-TR" sz="2000" b="0" baseline="0" dirty="0">
                <a:solidFill>
                  <a:schemeClr val="bg1"/>
                </a:solidFill>
              </a:rPr>
              <a:t> Dalında Ege Bölge Birinciliği</a:t>
            </a:r>
          </a:p>
          <a:p>
            <a:pPr>
              <a:lnSpc>
                <a:spcPct val="150000"/>
              </a:lnSpc>
            </a:pPr>
            <a:r>
              <a:rPr kumimoji="0" lang="tr-TR" sz="2000" b="0" kern="1200" dirty="0">
                <a:solidFill>
                  <a:schemeClr val="bg1"/>
                </a:solidFill>
                <a:latin typeface="+mn-lt"/>
                <a:ea typeface="+mn-ea"/>
                <a:cs typeface="+mn-cs"/>
              </a:rPr>
              <a:t>Erkek </a:t>
            </a:r>
            <a:r>
              <a:rPr kumimoji="0" lang="tr-TR" sz="2000" b="0" kern="1200" dirty="0" err="1">
                <a:solidFill>
                  <a:schemeClr val="bg1"/>
                </a:solidFill>
                <a:latin typeface="+mn-lt"/>
                <a:ea typeface="+mn-ea"/>
                <a:cs typeface="+mn-cs"/>
              </a:rPr>
              <a:t>Bocce</a:t>
            </a:r>
            <a:r>
              <a:rPr kumimoji="0" lang="tr-TR" sz="2000" b="0" kern="1200" dirty="0">
                <a:solidFill>
                  <a:schemeClr val="bg1"/>
                </a:solidFill>
                <a:latin typeface="+mn-lt"/>
                <a:ea typeface="+mn-ea"/>
                <a:cs typeface="+mn-cs"/>
              </a:rPr>
              <a:t> takımı il Birinciliği</a:t>
            </a:r>
          </a:p>
          <a:p>
            <a:pPr>
              <a:lnSpc>
                <a:spcPct val="150000"/>
              </a:lnSpc>
            </a:pPr>
            <a:r>
              <a:rPr kumimoji="0" lang="tr-TR" sz="2000" b="0" kern="1200" dirty="0">
                <a:solidFill>
                  <a:schemeClr val="bg1"/>
                </a:solidFill>
                <a:latin typeface="+mn-lt"/>
                <a:ea typeface="+mn-ea"/>
                <a:cs typeface="+mn-cs"/>
              </a:rPr>
              <a:t>Kız voleybol takımı İl İkinciliği</a:t>
            </a:r>
          </a:p>
          <a:p>
            <a:pPr>
              <a:lnSpc>
                <a:spcPct val="150000"/>
              </a:lnSpc>
            </a:pPr>
            <a:r>
              <a:rPr lang="tr-TR" sz="2000" b="0" dirty="0">
                <a:solidFill>
                  <a:schemeClr val="bg1"/>
                </a:solidFill>
              </a:rPr>
              <a:t>Masa Tenisi Erkeklerde İlçe Birinciliği</a:t>
            </a:r>
          </a:p>
          <a:p>
            <a:pPr>
              <a:lnSpc>
                <a:spcPct val="150000"/>
              </a:lnSpc>
            </a:pPr>
            <a:r>
              <a:rPr lang="tr-TR" sz="2000" b="0" dirty="0">
                <a:solidFill>
                  <a:schemeClr val="bg1"/>
                </a:solidFill>
              </a:rPr>
              <a:t>Masa Tenisi Kızlarda  İlçe ikincilik ve üçüncülüğü</a:t>
            </a:r>
          </a:p>
          <a:p>
            <a:pPr>
              <a:lnSpc>
                <a:spcPct val="150000"/>
              </a:lnSpc>
            </a:pPr>
            <a:r>
              <a:rPr lang="tr-TR" sz="2000" b="0" dirty="0">
                <a:solidFill>
                  <a:schemeClr val="bg1"/>
                </a:solidFill>
              </a:rPr>
              <a:t>Genç Kızlar Voleybol turnuvasında Şuhut İlçe Birinciliği</a:t>
            </a:r>
          </a:p>
          <a:p>
            <a:pPr>
              <a:lnSpc>
                <a:spcPct val="150000"/>
              </a:lnSpc>
            </a:pPr>
            <a:r>
              <a:rPr kumimoji="0" lang="tr-TR" sz="2000" b="0" i="0" kern="1200" dirty="0" err="1">
                <a:solidFill>
                  <a:schemeClr val="bg1"/>
                </a:solidFill>
                <a:effectLst/>
                <a:latin typeface="+mn-lt"/>
                <a:ea typeface="+mn-ea"/>
                <a:cs typeface="+mn-cs"/>
              </a:rPr>
              <a:t>Bocce</a:t>
            </a:r>
            <a:r>
              <a:rPr kumimoji="0" lang="tr-TR" sz="2000" b="0" i="0" kern="1200" dirty="0">
                <a:solidFill>
                  <a:schemeClr val="bg1"/>
                </a:solidFill>
                <a:effectLst/>
                <a:latin typeface="+mn-lt"/>
                <a:ea typeface="+mn-ea"/>
                <a:cs typeface="+mn-cs"/>
              </a:rPr>
              <a:t> Kız A genç Takımı Afyonkarahisar il Birinciliği</a:t>
            </a:r>
          </a:p>
          <a:p>
            <a:pPr>
              <a:lnSpc>
                <a:spcPct val="150000"/>
              </a:lnSpc>
            </a:pPr>
            <a:r>
              <a:rPr kumimoji="0" lang="tr-TR" sz="2000" b="0" i="0" kern="1200" dirty="0" err="1">
                <a:solidFill>
                  <a:schemeClr val="bg1"/>
                </a:solidFill>
                <a:effectLst/>
                <a:latin typeface="+mn-lt"/>
                <a:ea typeface="+mn-ea"/>
                <a:cs typeface="+mn-cs"/>
              </a:rPr>
              <a:t>Bocce</a:t>
            </a:r>
            <a:r>
              <a:rPr kumimoji="0" lang="tr-TR" sz="2000" b="0" i="0" kern="1200" dirty="0">
                <a:solidFill>
                  <a:schemeClr val="bg1"/>
                </a:solidFill>
                <a:effectLst/>
                <a:latin typeface="+mn-lt"/>
                <a:ea typeface="+mn-ea"/>
                <a:cs typeface="+mn-cs"/>
              </a:rPr>
              <a:t> Kız A genç Takımı Ege Birinciliği</a:t>
            </a:r>
          </a:p>
          <a:p>
            <a:pPr>
              <a:lnSpc>
                <a:spcPct val="150000"/>
              </a:lnSpc>
            </a:pPr>
            <a:r>
              <a:rPr kumimoji="0" lang="tr-TR" sz="2000" b="0" i="0" kern="1200" dirty="0">
                <a:solidFill>
                  <a:schemeClr val="bg1"/>
                </a:solidFill>
                <a:effectLst/>
                <a:latin typeface="+mn-lt"/>
                <a:ea typeface="+mn-ea"/>
                <a:cs typeface="+mn-cs"/>
              </a:rPr>
              <a:t>DART Kız Takımı  ilçe </a:t>
            </a:r>
            <a:r>
              <a:rPr lang="tr-TR" sz="2000" dirty="0">
                <a:solidFill>
                  <a:schemeClr val="bg1"/>
                </a:solidFill>
              </a:rPr>
              <a:t> İkinciliği</a:t>
            </a:r>
          </a:p>
          <a:p>
            <a:pPr>
              <a:lnSpc>
                <a:spcPct val="150000"/>
              </a:lnSpc>
            </a:pPr>
            <a:endParaRPr kumimoji="0" lang="tr-TR" sz="2000" b="0" i="0" kern="1200" dirty="0">
              <a:solidFill>
                <a:schemeClr val="bg1"/>
              </a:solidFill>
              <a:effectLst/>
              <a:latin typeface="+mn-lt"/>
              <a:ea typeface="+mn-ea"/>
              <a:cs typeface="+mn-cs"/>
            </a:endParaRPr>
          </a:p>
          <a:p>
            <a:pPr>
              <a:lnSpc>
                <a:spcPct val="150000"/>
              </a:lnSpc>
            </a:pPr>
            <a:endParaRPr lang="tr-TR" sz="2000" b="0" dirty="0">
              <a:solidFill>
                <a:schemeClr val="bg1"/>
              </a:solidFill>
            </a:endParaRPr>
          </a:p>
        </p:txBody>
      </p:sp>
      <p:sp>
        <p:nvSpPr>
          <p:cNvPr id="10" name="Metin kutusu 9">
            <a:extLst>
              <a:ext uri="{FF2B5EF4-FFF2-40B4-BE49-F238E27FC236}">
                <a16:creationId xmlns:a16="http://schemas.microsoft.com/office/drawing/2014/main" id="{0383620A-E842-F394-2DB4-E6CF69C57113}"/>
              </a:ext>
            </a:extLst>
          </p:cNvPr>
          <p:cNvSpPr txBox="1"/>
          <p:nvPr/>
        </p:nvSpPr>
        <p:spPr>
          <a:xfrm rot="16200000">
            <a:off x="-1162589" y="2792341"/>
            <a:ext cx="3797609" cy="461665"/>
          </a:xfrm>
          <a:prstGeom prst="rect">
            <a:avLst/>
          </a:prstGeom>
          <a:noFill/>
          <a:effectLst>
            <a:outerShdw blurRad="50800" dist="38100" dir="5400000" algn="t" rotWithShape="0">
              <a:schemeClr val="bg1">
                <a:alpha val="40000"/>
              </a:schemeClr>
            </a:outerShdw>
          </a:effectLst>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a:solidFill>
                  <a:srgbClr val="FFC000"/>
                </a:solidFill>
                <a:effectLst>
                  <a:outerShdw blurRad="38100" dist="38100" dir="2700000" algn="tl">
                    <a:srgbClr val="000000">
                      <a:alpha val="43137"/>
                    </a:srgbClr>
                  </a:outerShdw>
                </a:effectLst>
              </a:rPr>
              <a:t>ELDE EDİLEN BAŞARILAR</a:t>
            </a:r>
          </a:p>
        </p:txBody>
      </p:sp>
      <p:pic>
        <p:nvPicPr>
          <p:cNvPr id="12" name="Resim 11">
            <a:extLst>
              <a:ext uri="{FF2B5EF4-FFF2-40B4-BE49-F238E27FC236}">
                <a16:creationId xmlns:a16="http://schemas.microsoft.com/office/drawing/2014/main" id="{9953A023-88EC-489E-3FA8-9032571E6A86}"/>
              </a:ext>
            </a:extLst>
          </p:cNvPr>
          <p:cNvPicPr>
            <a:picLocks/>
          </p:cNvPicPr>
          <p:nvPr/>
        </p:nvPicPr>
        <p:blipFill>
          <a:blip r:embed="rId5"/>
          <a:stretch>
            <a:fillRect/>
          </a:stretch>
        </p:blipFill>
        <p:spPr>
          <a:xfrm>
            <a:off x="6623959" y="3928844"/>
            <a:ext cx="2520000" cy="1800000"/>
          </a:xfrm>
          <a:prstGeom prst="rect">
            <a:avLst/>
          </a:prstGeom>
        </p:spPr>
      </p:pic>
      <p:pic>
        <p:nvPicPr>
          <p:cNvPr id="32" name="Resim 31">
            <a:extLst>
              <a:ext uri="{FF2B5EF4-FFF2-40B4-BE49-F238E27FC236}">
                <a16:creationId xmlns:a16="http://schemas.microsoft.com/office/drawing/2014/main" id="{0EE522CB-6F84-F009-06CB-8C8DA9EC4DE7}"/>
              </a:ext>
            </a:extLst>
          </p:cNvPr>
          <p:cNvPicPr>
            <a:picLocks/>
          </p:cNvPicPr>
          <p:nvPr/>
        </p:nvPicPr>
        <p:blipFill>
          <a:blip r:embed="rId6"/>
          <a:stretch>
            <a:fillRect/>
          </a:stretch>
        </p:blipFill>
        <p:spPr>
          <a:xfrm>
            <a:off x="6661287" y="1182530"/>
            <a:ext cx="2520000" cy="1800000"/>
          </a:xfrm>
          <a:prstGeom prst="rect">
            <a:avLst/>
          </a:prstGeom>
        </p:spPr>
      </p:pic>
      <p:grpSp>
        <p:nvGrpSpPr>
          <p:cNvPr id="23" name="Grup 22">
            <a:extLst>
              <a:ext uri="{FF2B5EF4-FFF2-40B4-BE49-F238E27FC236}">
                <a16:creationId xmlns:a16="http://schemas.microsoft.com/office/drawing/2014/main" id="{7FACD236-4988-AE56-FA3B-0A763062A2B5}"/>
              </a:ext>
            </a:extLst>
          </p:cNvPr>
          <p:cNvGrpSpPr/>
          <p:nvPr/>
        </p:nvGrpSpPr>
        <p:grpSpPr>
          <a:xfrm>
            <a:off x="1154060" y="1219509"/>
            <a:ext cx="274410" cy="3904740"/>
            <a:chOff x="1145320" y="1036739"/>
            <a:chExt cx="274410" cy="3904740"/>
          </a:xfrm>
        </p:grpSpPr>
        <p:pic>
          <p:nvPicPr>
            <p:cNvPr id="29" name="Resim 28">
              <a:extLst>
                <a:ext uri="{FF2B5EF4-FFF2-40B4-BE49-F238E27FC236}">
                  <a16:creationId xmlns:a16="http://schemas.microsoft.com/office/drawing/2014/main" id="{80AFD3C7-86A0-224A-6A62-A5BE77B23A0C}"/>
                </a:ext>
              </a:extLst>
            </p:cNvPr>
            <p:cNvPicPr>
              <a:picLocks noChangeAspect="1"/>
            </p:cNvPicPr>
            <p:nvPr/>
          </p:nvPicPr>
          <p:blipFill>
            <a:blip r:embed="rId7"/>
            <a:stretch>
              <a:fillRect/>
            </a:stretch>
          </p:blipFill>
          <p:spPr>
            <a:xfrm>
              <a:off x="1151429" y="4701756"/>
              <a:ext cx="243621" cy="239723"/>
            </a:xfrm>
            <a:prstGeom prst="rect">
              <a:avLst/>
            </a:prstGeom>
          </p:spPr>
        </p:pic>
        <p:grpSp>
          <p:nvGrpSpPr>
            <p:cNvPr id="6" name="Grup 5">
              <a:extLst>
                <a:ext uri="{FF2B5EF4-FFF2-40B4-BE49-F238E27FC236}">
                  <a16:creationId xmlns:a16="http://schemas.microsoft.com/office/drawing/2014/main" id="{BAA8F757-9743-9840-F5DB-2B294688459A}"/>
                </a:ext>
              </a:extLst>
            </p:cNvPr>
            <p:cNvGrpSpPr/>
            <p:nvPr/>
          </p:nvGrpSpPr>
          <p:grpSpPr>
            <a:xfrm>
              <a:off x="1145320" y="1524404"/>
              <a:ext cx="257351" cy="2505255"/>
              <a:chOff x="1145320" y="1524404"/>
              <a:chExt cx="257351" cy="2505255"/>
            </a:xfrm>
          </p:grpSpPr>
          <p:pic>
            <p:nvPicPr>
              <p:cNvPr id="16" name="Resim 15">
                <a:extLst>
                  <a:ext uri="{FF2B5EF4-FFF2-40B4-BE49-F238E27FC236}">
                    <a16:creationId xmlns:a16="http://schemas.microsoft.com/office/drawing/2014/main" id="{77CAA0DA-4B5B-82B4-4063-0F17C1ADE80F}"/>
                  </a:ext>
                </a:extLst>
              </p:cNvPr>
              <p:cNvPicPr>
                <a:picLocks noChangeAspect="1"/>
              </p:cNvPicPr>
              <p:nvPr/>
            </p:nvPicPr>
            <p:blipFill>
              <a:blip r:embed="rId7"/>
              <a:stretch>
                <a:fillRect/>
              </a:stretch>
            </p:blipFill>
            <p:spPr>
              <a:xfrm>
                <a:off x="1145891" y="1524404"/>
                <a:ext cx="243621" cy="239723"/>
              </a:xfrm>
              <a:prstGeom prst="rect">
                <a:avLst/>
              </a:prstGeom>
            </p:spPr>
          </p:pic>
          <p:pic>
            <p:nvPicPr>
              <p:cNvPr id="17" name="Resim 16">
                <a:extLst>
                  <a:ext uri="{FF2B5EF4-FFF2-40B4-BE49-F238E27FC236}">
                    <a16:creationId xmlns:a16="http://schemas.microsoft.com/office/drawing/2014/main" id="{D74395D1-184E-6FCF-495F-0D1D83D920BB}"/>
                  </a:ext>
                </a:extLst>
              </p:cNvPr>
              <p:cNvPicPr>
                <a:picLocks noChangeAspect="1"/>
              </p:cNvPicPr>
              <p:nvPr/>
            </p:nvPicPr>
            <p:blipFill>
              <a:blip r:embed="rId7"/>
              <a:stretch>
                <a:fillRect/>
              </a:stretch>
            </p:blipFill>
            <p:spPr>
              <a:xfrm>
                <a:off x="1145890" y="1953641"/>
                <a:ext cx="243621" cy="239723"/>
              </a:xfrm>
              <a:prstGeom prst="rect">
                <a:avLst/>
              </a:prstGeom>
            </p:spPr>
          </p:pic>
          <p:pic>
            <p:nvPicPr>
              <p:cNvPr id="24" name="Resim 23">
                <a:extLst>
                  <a:ext uri="{FF2B5EF4-FFF2-40B4-BE49-F238E27FC236}">
                    <a16:creationId xmlns:a16="http://schemas.microsoft.com/office/drawing/2014/main" id="{A6DE492F-9602-7733-CAF4-03FE8D0D48CA}"/>
                  </a:ext>
                </a:extLst>
              </p:cNvPr>
              <p:cNvPicPr>
                <a:picLocks noChangeAspect="1"/>
              </p:cNvPicPr>
              <p:nvPr/>
            </p:nvPicPr>
            <p:blipFill>
              <a:blip r:embed="rId7"/>
              <a:stretch>
                <a:fillRect/>
              </a:stretch>
            </p:blipFill>
            <p:spPr>
              <a:xfrm>
                <a:off x="1159050" y="2411167"/>
                <a:ext cx="243621" cy="239723"/>
              </a:xfrm>
              <a:prstGeom prst="rect">
                <a:avLst/>
              </a:prstGeom>
            </p:spPr>
          </p:pic>
          <p:pic>
            <p:nvPicPr>
              <p:cNvPr id="25" name="Resim 24">
                <a:extLst>
                  <a:ext uri="{FF2B5EF4-FFF2-40B4-BE49-F238E27FC236}">
                    <a16:creationId xmlns:a16="http://schemas.microsoft.com/office/drawing/2014/main" id="{655172D5-5EA8-6671-30DA-F3DC35FCC427}"/>
                  </a:ext>
                </a:extLst>
              </p:cNvPr>
              <p:cNvPicPr>
                <a:picLocks noChangeAspect="1"/>
              </p:cNvPicPr>
              <p:nvPr/>
            </p:nvPicPr>
            <p:blipFill>
              <a:blip r:embed="rId7"/>
              <a:stretch>
                <a:fillRect/>
              </a:stretch>
            </p:blipFill>
            <p:spPr>
              <a:xfrm>
                <a:off x="1145320" y="2840404"/>
                <a:ext cx="243621" cy="239723"/>
              </a:xfrm>
              <a:prstGeom prst="rect">
                <a:avLst/>
              </a:prstGeom>
            </p:spPr>
          </p:pic>
          <p:pic>
            <p:nvPicPr>
              <p:cNvPr id="26" name="Resim 25">
                <a:extLst>
                  <a:ext uri="{FF2B5EF4-FFF2-40B4-BE49-F238E27FC236}">
                    <a16:creationId xmlns:a16="http://schemas.microsoft.com/office/drawing/2014/main" id="{F8B34637-9864-EF6A-6871-63522CE1B410}"/>
                  </a:ext>
                </a:extLst>
              </p:cNvPr>
              <p:cNvPicPr>
                <a:picLocks noChangeAspect="1"/>
              </p:cNvPicPr>
              <p:nvPr/>
            </p:nvPicPr>
            <p:blipFill>
              <a:blip r:embed="rId7"/>
              <a:stretch>
                <a:fillRect/>
              </a:stretch>
            </p:blipFill>
            <p:spPr>
              <a:xfrm>
                <a:off x="1158765" y="3318646"/>
                <a:ext cx="243621" cy="239723"/>
              </a:xfrm>
              <a:prstGeom prst="rect">
                <a:avLst/>
              </a:prstGeom>
            </p:spPr>
          </p:pic>
          <p:pic>
            <p:nvPicPr>
              <p:cNvPr id="27" name="Resim 26">
                <a:extLst>
                  <a:ext uri="{FF2B5EF4-FFF2-40B4-BE49-F238E27FC236}">
                    <a16:creationId xmlns:a16="http://schemas.microsoft.com/office/drawing/2014/main" id="{DA2DA6B9-F204-0118-7DC9-79F8B7DF4C1E}"/>
                  </a:ext>
                </a:extLst>
              </p:cNvPr>
              <p:cNvPicPr>
                <a:picLocks noChangeAspect="1"/>
              </p:cNvPicPr>
              <p:nvPr/>
            </p:nvPicPr>
            <p:blipFill>
              <a:blip r:embed="rId7"/>
              <a:stretch>
                <a:fillRect/>
              </a:stretch>
            </p:blipFill>
            <p:spPr>
              <a:xfrm>
                <a:off x="1157910" y="3789936"/>
                <a:ext cx="243621" cy="239723"/>
              </a:xfrm>
              <a:prstGeom prst="rect">
                <a:avLst/>
              </a:prstGeom>
            </p:spPr>
          </p:pic>
        </p:grpSp>
        <p:pic>
          <p:nvPicPr>
            <p:cNvPr id="28" name="Resim 27">
              <a:extLst>
                <a:ext uri="{FF2B5EF4-FFF2-40B4-BE49-F238E27FC236}">
                  <a16:creationId xmlns:a16="http://schemas.microsoft.com/office/drawing/2014/main" id="{A195754A-E717-C112-B7F5-E8676EAFF9C0}"/>
                </a:ext>
              </a:extLst>
            </p:cNvPr>
            <p:cNvPicPr>
              <a:picLocks noChangeAspect="1"/>
            </p:cNvPicPr>
            <p:nvPr/>
          </p:nvPicPr>
          <p:blipFill>
            <a:blip r:embed="rId7"/>
            <a:stretch>
              <a:fillRect/>
            </a:stretch>
          </p:blipFill>
          <p:spPr>
            <a:xfrm>
              <a:off x="1151430" y="4245846"/>
              <a:ext cx="243621" cy="239723"/>
            </a:xfrm>
            <a:prstGeom prst="rect">
              <a:avLst/>
            </a:prstGeom>
          </p:spPr>
        </p:pic>
        <p:pic>
          <p:nvPicPr>
            <p:cNvPr id="33" name="Resim 32">
              <a:extLst>
                <a:ext uri="{FF2B5EF4-FFF2-40B4-BE49-F238E27FC236}">
                  <a16:creationId xmlns:a16="http://schemas.microsoft.com/office/drawing/2014/main" id="{855E2731-A42A-0627-B4C4-3764339A6BCD}"/>
                </a:ext>
              </a:extLst>
            </p:cNvPr>
            <p:cNvPicPr>
              <a:picLocks noChangeAspect="1"/>
            </p:cNvPicPr>
            <p:nvPr/>
          </p:nvPicPr>
          <p:blipFill>
            <a:blip r:embed="rId7"/>
            <a:stretch>
              <a:fillRect/>
            </a:stretch>
          </p:blipFill>
          <p:spPr>
            <a:xfrm>
              <a:off x="1176109" y="1036739"/>
              <a:ext cx="243621" cy="239723"/>
            </a:xfrm>
            <a:prstGeom prst="rect">
              <a:avLst/>
            </a:prstGeom>
          </p:spPr>
        </p:pic>
      </p:grpSp>
      <p:pic>
        <p:nvPicPr>
          <p:cNvPr id="30" name="Resim 29">
            <a:extLst>
              <a:ext uri="{FF2B5EF4-FFF2-40B4-BE49-F238E27FC236}">
                <a16:creationId xmlns:a16="http://schemas.microsoft.com/office/drawing/2014/main" id="{152FC5F8-0949-A545-61BA-99DC7E5FF785}"/>
              </a:ext>
            </a:extLst>
          </p:cNvPr>
          <p:cNvPicPr>
            <a:picLocks/>
          </p:cNvPicPr>
          <p:nvPr/>
        </p:nvPicPr>
        <p:blipFill>
          <a:blip r:embed="rId8" cstate="screen">
            <a:extLst>
              <a:ext uri="{28A0092B-C50C-407E-A947-70E740481C1C}">
                <a14:useLocalDpi xmlns:a14="http://schemas.microsoft.com/office/drawing/2010/main" val="0"/>
              </a:ext>
            </a:extLst>
          </a:blip>
          <a:stretch>
            <a:fillRect/>
          </a:stretch>
        </p:blipFill>
        <p:spPr>
          <a:xfrm>
            <a:off x="8956689" y="1017329"/>
            <a:ext cx="3240000" cy="2520000"/>
          </a:xfrm>
          <a:prstGeom prst="rect">
            <a:avLst/>
          </a:prstGeom>
        </p:spPr>
      </p:pic>
      <p:pic>
        <p:nvPicPr>
          <p:cNvPr id="31" name="Resim 30">
            <a:extLst>
              <a:ext uri="{FF2B5EF4-FFF2-40B4-BE49-F238E27FC236}">
                <a16:creationId xmlns:a16="http://schemas.microsoft.com/office/drawing/2014/main" id="{A91DCD8E-D683-CC74-D3A0-961A61FB57E1}"/>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8967878" y="3374045"/>
            <a:ext cx="3240000" cy="2520000"/>
          </a:xfrm>
          <a:prstGeom prst="rect">
            <a:avLst/>
          </a:prstGeom>
        </p:spPr>
      </p:pic>
    </p:spTree>
    <p:extLst>
      <p:ext uri="{BB962C8B-B14F-4D97-AF65-F5344CB8AC3E}">
        <p14:creationId xmlns:p14="http://schemas.microsoft.com/office/powerpoint/2010/main" val="4045843077"/>
      </p:ext>
    </p:extLst>
  </p:cSld>
  <p:clrMapOvr>
    <a:masterClrMapping/>
  </p:clrMapOvr>
  <mc:AlternateContent xmlns:mc="http://schemas.openxmlformats.org/markup-compatibility/2006" xmlns:p14="http://schemas.microsoft.com/office/powerpoint/2010/main">
    <mc:Choice Requires="p14">
      <p:transition spd="slow" p14:dur="2000" advTm="6272"/>
    </mc:Choice>
    <mc:Fallback xmlns="">
      <p:transition spd="slow" advTm="627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F27C545-0877-6C63-2C55-780DFB7D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Dikdörtgen 14">
            <a:extLst>
              <a:ext uri="{FF2B5EF4-FFF2-40B4-BE49-F238E27FC236}">
                <a16:creationId xmlns:a16="http://schemas.microsoft.com/office/drawing/2014/main" id="{DFD24169-A706-4DFB-709F-6D97F070EBE6}"/>
              </a:ext>
            </a:extLst>
          </p:cNvPr>
          <p:cNvSpPr/>
          <p:nvPr/>
        </p:nvSpPr>
        <p:spPr>
          <a:xfrm>
            <a:off x="433390" y="100980"/>
            <a:ext cx="11636690" cy="497858"/>
          </a:xfrm>
          <a:prstGeom prst="rect">
            <a:avLst/>
          </a:prstGeom>
          <a:solidFill>
            <a:schemeClr val="accent4"/>
          </a:solidFill>
          <a:ln>
            <a:solidFill>
              <a:schemeClr val="accent1">
                <a:shade val="50000"/>
                <a:alpha val="13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2">
            <a:extLst>
              <a:ext uri="{FF2B5EF4-FFF2-40B4-BE49-F238E27FC236}">
                <a16:creationId xmlns:a16="http://schemas.microsoft.com/office/drawing/2014/main" id="{D7098319-1AA1-D7A9-DA74-DEC39FC97156}"/>
              </a:ext>
            </a:extLst>
          </p:cNvPr>
          <p:cNvSpPr txBox="1">
            <a:spLocks/>
          </p:cNvSpPr>
          <p:nvPr/>
        </p:nvSpPr>
        <p:spPr>
          <a:xfrm>
            <a:off x="414339" y="176336"/>
            <a:ext cx="4757735"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b="1" dirty="0">
                <a:solidFill>
                  <a:schemeClr val="tx1">
                    <a:lumMod val="65000"/>
                    <a:lumOff val="35000"/>
                  </a:schemeClr>
                </a:solidFill>
              </a:rPr>
              <a:t>Kurumun Önemli Başarıları</a:t>
            </a:r>
          </a:p>
        </p:txBody>
      </p:sp>
      <p:sp>
        <p:nvSpPr>
          <p:cNvPr id="14" name="İçerik Yer Tutucusu 2">
            <a:extLst>
              <a:ext uri="{FF2B5EF4-FFF2-40B4-BE49-F238E27FC236}">
                <a16:creationId xmlns:a16="http://schemas.microsoft.com/office/drawing/2014/main" id="{2C038AC5-9888-361A-B94A-EA19BC69E96D}"/>
              </a:ext>
            </a:extLst>
          </p:cNvPr>
          <p:cNvSpPr txBox="1">
            <a:spLocks/>
          </p:cNvSpPr>
          <p:nvPr/>
        </p:nvSpPr>
        <p:spPr>
          <a:xfrm>
            <a:off x="10458156" y="224136"/>
            <a:ext cx="1611924" cy="517525"/>
          </a:xfrm>
          <a:prstGeom prst="rect">
            <a:avLst/>
          </a:prstGeom>
        </p:spPr>
        <p:txBody>
          <a:bodyPr vert="horz" lIns="91441" tIns="45720" rIns="91441"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chemeClr val="tx1">
                    <a:lumMod val="65000"/>
                    <a:lumOff val="35000"/>
                  </a:schemeClr>
                </a:solidFill>
              </a:rPr>
              <a:t>Kültür/Sanat</a:t>
            </a:r>
          </a:p>
        </p:txBody>
      </p:sp>
      <p:pic>
        <p:nvPicPr>
          <p:cNvPr id="9" name="Resim 8">
            <a:extLst>
              <a:ext uri="{FF2B5EF4-FFF2-40B4-BE49-F238E27FC236}">
                <a16:creationId xmlns:a16="http://schemas.microsoft.com/office/drawing/2014/main" id="{9472AA93-52D8-3046-567C-3313B5B1B8C7}"/>
              </a:ext>
            </a:extLst>
          </p:cNvPr>
          <p:cNvPicPr>
            <a:picLocks noChangeAspect="1"/>
          </p:cNvPicPr>
          <p:nvPr/>
        </p:nvPicPr>
        <p:blipFill>
          <a:blip r:embed="rId4"/>
          <a:stretch>
            <a:fillRect/>
          </a:stretch>
        </p:blipFill>
        <p:spPr>
          <a:xfrm>
            <a:off x="414340" y="616252"/>
            <a:ext cx="11664000" cy="135549"/>
          </a:xfrm>
          <a:prstGeom prst="rect">
            <a:avLst/>
          </a:prstGeom>
        </p:spPr>
      </p:pic>
      <p:sp>
        <p:nvSpPr>
          <p:cNvPr id="18" name="Metin kutusu 17">
            <a:extLst>
              <a:ext uri="{FF2B5EF4-FFF2-40B4-BE49-F238E27FC236}">
                <a16:creationId xmlns:a16="http://schemas.microsoft.com/office/drawing/2014/main" id="{3C2E6494-8C1C-8CAC-9BAB-671079B71FD0}"/>
              </a:ext>
            </a:extLst>
          </p:cNvPr>
          <p:cNvSpPr txBox="1"/>
          <p:nvPr/>
        </p:nvSpPr>
        <p:spPr>
          <a:xfrm>
            <a:off x="866968" y="818933"/>
            <a:ext cx="5739412"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kern="1200" dirty="0">
                <a:solidFill>
                  <a:schemeClr val="bg1"/>
                </a:solidFill>
                <a:ea typeface="+mn-ea"/>
                <a:cs typeface="+mn-cs"/>
              </a:rPr>
              <a:t>Öğrencilerimiz, müzik,</a:t>
            </a:r>
            <a:r>
              <a:rPr kumimoji="0" lang="tr-TR" sz="2000" kern="1200" baseline="0" dirty="0">
                <a:solidFill>
                  <a:schemeClr val="bg1"/>
                </a:solidFill>
                <a:ea typeface="+mn-ea"/>
                <a:cs typeface="+mn-cs"/>
              </a:rPr>
              <a:t> resim, şiir  ve</a:t>
            </a:r>
          </a:p>
          <a:p>
            <a:pPr marL="0" marR="0" lvl="0" indent="0" defTabSz="914400" rtl="0" eaLnBrk="1" fontAlgn="auto" latinLnBrk="0" hangingPunct="1">
              <a:lnSpc>
                <a:spcPct val="100000"/>
              </a:lnSpc>
              <a:spcBef>
                <a:spcPts val="0"/>
              </a:spcBef>
              <a:spcAft>
                <a:spcPts val="0"/>
              </a:spcAft>
              <a:buClrTx/>
              <a:buSzTx/>
              <a:buFontTx/>
              <a:buNone/>
              <a:tabLst/>
              <a:defRPr/>
            </a:pPr>
            <a:r>
              <a:rPr kumimoji="0" lang="tr-TR" sz="2000" kern="1200" baseline="0" dirty="0">
                <a:solidFill>
                  <a:schemeClr val="bg1"/>
                </a:solidFill>
                <a:ea typeface="+mn-ea"/>
                <a:cs typeface="+mn-cs"/>
              </a:rPr>
              <a:t>kompozisyon yazma ve okuma gibi</a:t>
            </a:r>
          </a:p>
          <a:p>
            <a:pPr marL="0" marR="0" lvl="0" indent="0" defTabSz="914400" rtl="0" eaLnBrk="1" fontAlgn="auto" latinLnBrk="0" hangingPunct="1">
              <a:lnSpc>
                <a:spcPct val="100000"/>
              </a:lnSpc>
              <a:spcBef>
                <a:spcPts val="0"/>
              </a:spcBef>
              <a:spcAft>
                <a:spcPts val="0"/>
              </a:spcAft>
              <a:buClrTx/>
              <a:buSzTx/>
              <a:buFontTx/>
              <a:buNone/>
              <a:tabLst/>
              <a:defRPr/>
            </a:pPr>
            <a:r>
              <a:rPr kumimoji="0" lang="tr-TR" sz="2000" kern="1200" baseline="0" dirty="0">
                <a:solidFill>
                  <a:schemeClr val="bg1"/>
                </a:solidFill>
                <a:ea typeface="+mn-ea"/>
                <a:cs typeface="+mn-cs"/>
              </a:rPr>
              <a:t>farklı sanat alanlarında ilçe, il ve ülke çapında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kern="1200" baseline="0" dirty="0">
                <a:solidFill>
                  <a:schemeClr val="bg1"/>
                </a:solidFill>
                <a:ea typeface="+mn-ea"/>
                <a:cs typeface="+mn-cs"/>
              </a:rPr>
              <a:t>düzenlenen yarışmalara katılmaktadırlar . </a:t>
            </a:r>
          </a:p>
        </p:txBody>
      </p:sp>
      <p:sp>
        <p:nvSpPr>
          <p:cNvPr id="20" name="Metin kutusu 19">
            <a:extLst>
              <a:ext uri="{FF2B5EF4-FFF2-40B4-BE49-F238E27FC236}">
                <a16:creationId xmlns:a16="http://schemas.microsoft.com/office/drawing/2014/main" id="{601AE4E3-8980-DD64-C354-86F0902A0C8B}"/>
              </a:ext>
            </a:extLst>
          </p:cNvPr>
          <p:cNvSpPr txBox="1"/>
          <p:nvPr/>
        </p:nvSpPr>
        <p:spPr>
          <a:xfrm>
            <a:off x="866967" y="2278846"/>
            <a:ext cx="5400483"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kern="1200" baseline="0" dirty="0">
                <a:solidFill>
                  <a:schemeClr val="bg1"/>
                </a:solidFill>
                <a:ea typeface="+mn-ea"/>
                <a:cs typeface="+mn-cs"/>
              </a:rPr>
              <a:t>Sanatsal faaliyet alanında yine okulumuzda görsel sanatlar egzersizleri vermekteyiz. Öğrencilerimizin yaptıkları çalışmalardan online sergi düzenlemekteyiz. </a:t>
            </a:r>
          </a:p>
        </p:txBody>
      </p:sp>
      <p:sp>
        <p:nvSpPr>
          <p:cNvPr id="26" name="Metin kutusu 25">
            <a:extLst>
              <a:ext uri="{FF2B5EF4-FFF2-40B4-BE49-F238E27FC236}">
                <a16:creationId xmlns:a16="http://schemas.microsoft.com/office/drawing/2014/main" id="{BAA91591-6770-DAAB-C2F7-42FCB4F40AAF}"/>
              </a:ext>
            </a:extLst>
          </p:cNvPr>
          <p:cNvSpPr txBox="1"/>
          <p:nvPr/>
        </p:nvSpPr>
        <p:spPr>
          <a:xfrm>
            <a:off x="866967" y="3956075"/>
            <a:ext cx="43130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2000" kern="1200" dirty="0">
                <a:solidFill>
                  <a:schemeClr val="bg1"/>
                </a:solidFill>
                <a:effectLst/>
                <a:ea typeface="+mn-ea"/>
                <a:cs typeface="+mn-cs"/>
              </a:rPr>
              <a:t>Köy Çocuklarını tiyatro ile uluşturma projesi olarak hazırlanan</a:t>
            </a:r>
          </a:p>
        </p:txBody>
      </p:sp>
      <p:sp>
        <p:nvSpPr>
          <p:cNvPr id="35" name="Metin kutusu 34">
            <a:extLst>
              <a:ext uri="{FF2B5EF4-FFF2-40B4-BE49-F238E27FC236}">
                <a16:creationId xmlns:a16="http://schemas.microsoft.com/office/drawing/2014/main" id="{2DE88BF9-7430-09F2-BDE9-0AB3A3F49F79}"/>
              </a:ext>
            </a:extLst>
          </p:cNvPr>
          <p:cNvSpPr txBox="1"/>
          <p:nvPr/>
        </p:nvSpPr>
        <p:spPr>
          <a:xfrm>
            <a:off x="755343" y="4719357"/>
            <a:ext cx="6209930" cy="707886"/>
          </a:xfrm>
          <a:prstGeom prst="rect">
            <a:avLst/>
          </a:prstGeom>
          <a:noFill/>
        </p:spPr>
        <p:txBody>
          <a:bodyPr wrap="square">
            <a:spAutoFit/>
          </a:bodyPr>
          <a:lstStyle/>
          <a:p>
            <a:r>
              <a:rPr kumimoji="0" lang="tr-TR" sz="2000" kern="1200" dirty="0">
                <a:solidFill>
                  <a:schemeClr val="bg1"/>
                </a:solidFill>
                <a:effectLst/>
                <a:ea typeface="+mn-ea"/>
                <a:cs typeface="+mn-cs"/>
              </a:rPr>
              <a:t>‘’Büyükler Sahnede Küçükler Eğlencede</a:t>
            </a:r>
            <a:r>
              <a:rPr lang="tr-TR" sz="2000" dirty="0">
                <a:solidFill>
                  <a:schemeClr val="bg1"/>
                </a:solidFill>
              </a:rPr>
              <a:t>’’ </a:t>
            </a:r>
          </a:p>
          <a:p>
            <a:r>
              <a:rPr kumimoji="0" lang="tr-TR" sz="2000" kern="1200" dirty="0">
                <a:solidFill>
                  <a:schemeClr val="bg1"/>
                </a:solidFill>
                <a:effectLst/>
                <a:ea typeface="+mn-ea"/>
                <a:cs typeface="+mn-cs"/>
              </a:rPr>
              <a:t>  isimli tiyatro etkinliği yürütülmektedir.</a:t>
            </a:r>
            <a:endParaRPr lang="tr-TR" sz="2000" dirty="0"/>
          </a:p>
        </p:txBody>
      </p:sp>
      <p:pic>
        <p:nvPicPr>
          <p:cNvPr id="3" name="Resim 2">
            <a:extLst>
              <a:ext uri="{FF2B5EF4-FFF2-40B4-BE49-F238E27FC236}">
                <a16:creationId xmlns:a16="http://schemas.microsoft.com/office/drawing/2014/main" id="{3075AB56-DCE0-FA15-6947-6A55361239A1}"/>
              </a:ext>
            </a:extLst>
          </p:cNvPr>
          <p:cNvPicPr>
            <a:picLocks noChangeAspect="1"/>
          </p:cNvPicPr>
          <p:nvPr/>
        </p:nvPicPr>
        <p:blipFill>
          <a:blip r:embed="rId5"/>
          <a:stretch>
            <a:fillRect/>
          </a:stretch>
        </p:blipFill>
        <p:spPr>
          <a:xfrm>
            <a:off x="334253" y="793837"/>
            <a:ext cx="573682" cy="474868"/>
          </a:xfrm>
          <a:prstGeom prst="rect">
            <a:avLst/>
          </a:prstGeom>
        </p:spPr>
      </p:pic>
      <p:pic>
        <p:nvPicPr>
          <p:cNvPr id="7" name="Resim 6">
            <a:extLst>
              <a:ext uri="{FF2B5EF4-FFF2-40B4-BE49-F238E27FC236}">
                <a16:creationId xmlns:a16="http://schemas.microsoft.com/office/drawing/2014/main" id="{60F7D62D-F692-F4CF-9AF1-E13FA2B72ACE}"/>
              </a:ext>
            </a:extLst>
          </p:cNvPr>
          <p:cNvPicPr>
            <a:picLocks noChangeAspect="1"/>
          </p:cNvPicPr>
          <p:nvPr/>
        </p:nvPicPr>
        <p:blipFill>
          <a:blip r:embed="rId6"/>
          <a:stretch>
            <a:fillRect/>
          </a:stretch>
        </p:blipFill>
        <p:spPr>
          <a:xfrm>
            <a:off x="490677" y="4007974"/>
            <a:ext cx="376290" cy="375315"/>
          </a:xfrm>
          <a:prstGeom prst="rect">
            <a:avLst/>
          </a:prstGeom>
        </p:spPr>
      </p:pic>
      <p:pic>
        <p:nvPicPr>
          <p:cNvPr id="17" name="Resim 16">
            <a:extLst>
              <a:ext uri="{FF2B5EF4-FFF2-40B4-BE49-F238E27FC236}">
                <a16:creationId xmlns:a16="http://schemas.microsoft.com/office/drawing/2014/main" id="{DF9D9C31-4439-6A9F-94B9-A082FD35BF70}"/>
              </a:ext>
            </a:extLst>
          </p:cNvPr>
          <p:cNvPicPr>
            <a:picLocks/>
          </p:cNvPicPr>
          <p:nvPr/>
        </p:nvPicPr>
        <p:blipFill>
          <a:blip r:embed="rId7" cstate="screen">
            <a:extLst>
              <a:ext uri="{28A0092B-C50C-407E-A947-70E740481C1C}">
                <a14:useLocalDpi xmlns:a14="http://schemas.microsoft.com/office/drawing/2010/main" val="0"/>
              </a:ext>
            </a:extLst>
          </a:blip>
          <a:stretch>
            <a:fillRect/>
          </a:stretch>
        </p:blipFill>
        <p:spPr>
          <a:xfrm>
            <a:off x="7440260" y="0"/>
            <a:ext cx="3240000" cy="2520000"/>
          </a:xfrm>
          <a:prstGeom prst="rect">
            <a:avLst/>
          </a:prstGeom>
        </p:spPr>
      </p:pic>
      <p:pic>
        <p:nvPicPr>
          <p:cNvPr id="19" name="Resim 18">
            <a:extLst>
              <a:ext uri="{FF2B5EF4-FFF2-40B4-BE49-F238E27FC236}">
                <a16:creationId xmlns:a16="http://schemas.microsoft.com/office/drawing/2014/main" id="{09FB6EAB-6A13-871E-3E38-D4AF4F43EFD4}"/>
              </a:ext>
            </a:extLst>
          </p:cNvPr>
          <p:cNvPicPr>
            <a:picLocks/>
          </p:cNvPicPr>
          <p:nvPr/>
        </p:nvPicPr>
        <p:blipFill>
          <a:blip r:embed="rId8"/>
          <a:stretch>
            <a:fillRect/>
          </a:stretch>
        </p:blipFill>
        <p:spPr>
          <a:xfrm>
            <a:off x="7459510" y="4065739"/>
            <a:ext cx="3240000" cy="2520000"/>
          </a:xfrm>
          <a:prstGeom prst="rect">
            <a:avLst/>
          </a:prstGeom>
        </p:spPr>
      </p:pic>
      <p:pic>
        <p:nvPicPr>
          <p:cNvPr id="22" name="Resim 21">
            <a:extLst>
              <a:ext uri="{FF2B5EF4-FFF2-40B4-BE49-F238E27FC236}">
                <a16:creationId xmlns:a16="http://schemas.microsoft.com/office/drawing/2014/main" id="{122D2AF7-F991-5C95-CD64-64C7E736A383}"/>
              </a:ext>
            </a:extLst>
          </p:cNvPr>
          <p:cNvPicPr>
            <a:picLocks/>
          </p:cNvPicPr>
          <p:nvPr/>
        </p:nvPicPr>
        <p:blipFill>
          <a:blip r:embed="rId9"/>
          <a:stretch>
            <a:fillRect/>
          </a:stretch>
        </p:blipFill>
        <p:spPr>
          <a:xfrm>
            <a:off x="6431983" y="2288931"/>
            <a:ext cx="2880000" cy="2160000"/>
          </a:xfrm>
          <a:prstGeom prst="rect">
            <a:avLst/>
          </a:prstGeom>
        </p:spPr>
      </p:pic>
      <p:pic>
        <p:nvPicPr>
          <p:cNvPr id="24" name="Resim 23">
            <a:extLst>
              <a:ext uri="{FF2B5EF4-FFF2-40B4-BE49-F238E27FC236}">
                <a16:creationId xmlns:a16="http://schemas.microsoft.com/office/drawing/2014/main" id="{5847A4AC-ADB6-FDE2-9D55-77E46816B389}"/>
              </a:ext>
            </a:extLst>
          </p:cNvPr>
          <p:cNvPicPr>
            <a:picLocks/>
          </p:cNvPicPr>
          <p:nvPr/>
        </p:nvPicPr>
        <p:blipFill>
          <a:blip r:embed="rId10"/>
          <a:stretch>
            <a:fillRect/>
          </a:stretch>
        </p:blipFill>
        <p:spPr>
          <a:xfrm>
            <a:off x="9085505" y="2288931"/>
            <a:ext cx="2880000" cy="2160000"/>
          </a:xfrm>
          <a:prstGeom prst="rect">
            <a:avLst/>
          </a:prstGeom>
        </p:spPr>
      </p:pic>
    </p:spTree>
    <p:extLst>
      <p:ext uri="{BB962C8B-B14F-4D97-AF65-F5344CB8AC3E}">
        <p14:creationId xmlns:p14="http://schemas.microsoft.com/office/powerpoint/2010/main" val="3827601858"/>
      </p:ext>
    </p:extLst>
  </p:cSld>
  <p:clrMapOvr>
    <a:masterClrMapping/>
  </p:clrMapOvr>
  <mc:AlternateContent xmlns:mc="http://schemas.openxmlformats.org/markup-compatibility/2006" xmlns:p14="http://schemas.microsoft.com/office/powerpoint/2010/main">
    <mc:Choice Requires="p14">
      <p:transition spd="slow" p14:dur="2000" advTm="5968"/>
    </mc:Choice>
    <mc:Fallback xmlns="">
      <p:transition spd="slow" advTm="596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F27C545-0877-6C63-2C55-780DFB7D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Dikdörtgen 14">
            <a:extLst>
              <a:ext uri="{FF2B5EF4-FFF2-40B4-BE49-F238E27FC236}">
                <a16:creationId xmlns:a16="http://schemas.microsoft.com/office/drawing/2014/main" id="{DFD24169-A706-4DFB-709F-6D97F070EBE6}"/>
              </a:ext>
            </a:extLst>
          </p:cNvPr>
          <p:cNvSpPr/>
          <p:nvPr/>
        </p:nvSpPr>
        <p:spPr>
          <a:xfrm>
            <a:off x="433390" y="100980"/>
            <a:ext cx="11636690" cy="497858"/>
          </a:xfrm>
          <a:prstGeom prst="rect">
            <a:avLst/>
          </a:prstGeom>
          <a:solidFill>
            <a:schemeClr val="accent4"/>
          </a:solidFill>
          <a:ln>
            <a:solidFill>
              <a:schemeClr val="accent1">
                <a:shade val="50000"/>
                <a:alpha val="13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2">
            <a:extLst>
              <a:ext uri="{FF2B5EF4-FFF2-40B4-BE49-F238E27FC236}">
                <a16:creationId xmlns:a16="http://schemas.microsoft.com/office/drawing/2014/main" id="{D7098319-1AA1-D7A9-DA74-DEC39FC97156}"/>
              </a:ext>
            </a:extLst>
          </p:cNvPr>
          <p:cNvSpPr txBox="1">
            <a:spLocks/>
          </p:cNvSpPr>
          <p:nvPr/>
        </p:nvSpPr>
        <p:spPr>
          <a:xfrm>
            <a:off x="414339" y="176336"/>
            <a:ext cx="4757735"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b="1" dirty="0">
                <a:solidFill>
                  <a:schemeClr val="tx1">
                    <a:lumMod val="65000"/>
                    <a:lumOff val="35000"/>
                  </a:schemeClr>
                </a:solidFill>
              </a:rPr>
              <a:t>Kurumun Önemli Başarıları</a:t>
            </a:r>
          </a:p>
        </p:txBody>
      </p:sp>
      <p:sp>
        <p:nvSpPr>
          <p:cNvPr id="14" name="İçerik Yer Tutucusu 2">
            <a:extLst>
              <a:ext uri="{FF2B5EF4-FFF2-40B4-BE49-F238E27FC236}">
                <a16:creationId xmlns:a16="http://schemas.microsoft.com/office/drawing/2014/main" id="{2C038AC5-9888-361A-B94A-EA19BC69E96D}"/>
              </a:ext>
            </a:extLst>
          </p:cNvPr>
          <p:cNvSpPr txBox="1">
            <a:spLocks/>
          </p:cNvSpPr>
          <p:nvPr/>
        </p:nvSpPr>
        <p:spPr>
          <a:xfrm>
            <a:off x="10572000" y="206645"/>
            <a:ext cx="1611924" cy="517525"/>
          </a:xfrm>
          <a:prstGeom prst="rect">
            <a:avLst/>
          </a:prstGeom>
        </p:spPr>
        <p:txBody>
          <a:bodyPr vert="horz" lIns="91441" tIns="45720" rIns="91441"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chemeClr val="tx1">
                    <a:lumMod val="65000"/>
                    <a:lumOff val="35000"/>
                  </a:schemeClr>
                </a:solidFill>
              </a:rPr>
              <a:t>Kültür/Sanat</a:t>
            </a:r>
          </a:p>
        </p:txBody>
      </p:sp>
      <p:pic>
        <p:nvPicPr>
          <p:cNvPr id="9" name="Resim 8">
            <a:extLst>
              <a:ext uri="{FF2B5EF4-FFF2-40B4-BE49-F238E27FC236}">
                <a16:creationId xmlns:a16="http://schemas.microsoft.com/office/drawing/2014/main" id="{9472AA93-52D8-3046-567C-3313B5B1B8C7}"/>
              </a:ext>
            </a:extLst>
          </p:cNvPr>
          <p:cNvPicPr>
            <a:picLocks noChangeAspect="1"/>
          </p:cNvPicPr>
          <p:nvPr/>
        </p:nvPicPr>
        <p:blipFill>
          <a:blip r:embed="rId4"/>
          <a:stretch>
            <a:fillRect/>
          </a:stretch>
        </p:blipFill>
        <p:spPr>
          <a:xfrm>
            <a:off x="414340" y="616252"/>
            <a:ext cx="11664000" cy="135549"/>
          </a:xfrm>
          <a:prstGeom prst="rect">
            <a:avLst/>
          </a:prstGeom>
        </p:spPr>
      </p:pic>
      <p:sp>
        <p:nvSpPr>
          <p:cNvPr id="19" name="Metin kutusu 18">
            <a:extLst>
              <a:ext uri="{FF2B5EF4-FFF2-40B4-BE49-F238E27FC236}">
                <a16:creationId xmlns:a16="http://schemas.microsoft.com/office/drawing/2014/main" id="{D080325B-9F9F-32DE-BB43-BCA2C2525CDD}"/>
              </a:ext>
            </a:extLst>
          </p:cNvPr>
          <p:cNvSpPr txBox="1"/>
          <p:nvPr/>
        </p:nvSpPr>
        <p:spPr>
          <a:xfrm>
            <a:off x="995074" y="1368053"/>
            <a:ext cx="456833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2000" kern="1200" dirty="0">
                <a:solidFill>
                  <a:schemeClr val="bg1"/>
                </a:solidFill>
                <a:effectLst/>
                <a:cs typeface="Arial" panose="020B0604020202020204" pitchFamily="34" charset="0"/>
              </a:rPr>
              <a:t>(</a:t>
            </a:r>
            <a:r>
              <a:rPr kumimoji="0" lang="tr-TR" sz="2000" kern="1200" dirty="0" err="1">
                <a:solidFill>
                  <a:schemeClr val="bg1"/>
                </a:solidFill>
                <a:effectLst/>
                <a:cs typeface="Arial" panose="020B0604020202020204" pitchFamily="34" charset="0"/>
              </a:rPr>
              <a:t>Cultural</a:t>
            </a:r>
            <a:r>
              <a:rPr kumimoji="0" lang="tr-TR" sz="2000" kern="1200" dirty="0">
                <a:solidFill>
                  <a:schemeClr val="bg1"/>
                </a:solidFill>
                <a:effectLst/>
                <a:cs typeface="Arial" panose="020B0604020202020204" pitchFamily="34" charset="0"/>
              </a:rPr>
              <a:t> </a:t>
            </a:r>
            <a:r>
              <a:rPr kumimoji="0" lang="tr-TR" sz="2000" kern="1200" dirty="0" err="1">
                <a:solidFill>
                  <a:schemeClr val="bg1"/>
                </a:solidFill>
                <a:effectLst/>
                <a:cs typeface="Arial" panose="020B0604020202020204" pitchFamily="34" charset="0"/>
              </a:rPr>
              <a:t>ambassadors</a:t>
            </a:r>
            <a:r>
              <a:rPr kumimoji="0" lang="tr-TR" sz="2000" kern="1200" dirty="0">
                <a:solidFill>
                  <a:schemeClr val="bg1"/>
                </a:solidFill>
                <a:effectLst/>
                <a:cs typeface="Arial" panose="020B0604020202020204" pitchFamily="34" charset="0"/>
              </a:rPr>
              <a:t> on </a:t>
            </a:r>
            <a:r>
              <a:rPr kumimoji="0" lang="tr-TR" sz="2000" kern="1200" dirty="0" err="1">
                <a:solidFill>
                  <a:schemeClr val="bg1"/>
                </a:solidFill>
                <a:effectLst/>
                <a:cs typeface="Arial" panose="020B0604020202020204" pitchFamily="34" charset="0"/>
              </a:rPr>
              <a:t>the</a:t>
            </a:r>
            <a:r>
              <a:rPr kumimoji="0" lang="tr-TR" sz="2000" kern="1200" dirty="0">
                <a:solidFill>
                  <a:schemeClr val="bg1"/>
                </a:solidFill>
                <a:effectLst/>
                <a:cs typeface="Arial" panose="020B0604020202020204" pitchFamily="34" charset="0"/>
              </a:rPr>
              <a:t> </a:t>
            </a:r>
            <a:r>
              <a:rPr kumimoji="0" lang="tr-TR" sz="2000" kern="1200" dirty="0" err="1">
                <a:solidFill>
                  <a:schemeClr val="bg1"/>
                </a:solidFill>
                <a:effectLst/>
                <a:cs typeface="Arial" panose="020B0604020202020204" pitchFamily="34" charset="0"/>
              </a:rPr>
              <a:t>go</a:t>
            </a:r>
            <a:r>
              <a:rPr kumimoji="0" lang="tr-TR" sz="2000" kern="1200" dirty="0">
                <a:solidFill>
                  <a:schemeClr val="bg1"/>
                </a:solidFill>
                <a:effectLst/>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2000" kern="1200" dirty="0">
                <a:solidFill>
                  <a:schemeClr val="bg1"/>
                </a:solidFill>
                <a:effectLst/>
                <a:cs typeface="Arial" panose="020B0604020202020204" pitchFamily="34" charset="0"/>
              </a:rPr>
              <a:t>K-229 PROJESİ </a:t>
            </a:r>
            <a:r>
              <a:rPr kumimoji="0" lang="tr-TR" sz="2000" kern="1200" dirty="0" err="1">
                <a:solidFill>
                  <a:schemeClr val="bg1"/>
                </a:solidFill>
                <a:effectLst/>
                <a:cs typeface="Arial" panose="020B0604020202020204" pitchFamily="34" charset="0"/>
              </a:rPr>
              <a:t>projeside</a:t>
            </a:r>
            <a:r>
              <a:rPr kumimoji="0" lang="tr-TR" sz="2000" kern="1200" dirty="0">
                <a:solidFill>
                  <a:schemeClr val="bg1"/>
                </a:solidFill>
                <a:effectLst/>
                <a:cs typeface="Arial" panose="020B0604020202020204" pitchFamily="34" charset="0"/>
              </a:rPr>
              <a:t> yürütülmektedir.</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2000" dirty="0">
                <a:solidFill>
                  <a:schemeClr val="bg1"/>
                </a:solidFill>
                <a:cs typeface="Arial" panose="020B0604020202020204" pitchFamily="34" charset="0"/>
              </a:rPr>
              <a:t>Projedeki amaç; beş farklı ülkeye gidilerek</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2000" kern="1200" dirty="0">
                <a:solidFill>
                  <a:schemeClr val="bg1"/>
                </a:solidFill>
                <a:effectLst/>
                <a:cs typeface="Arial" panose="020B0604020202020204" pitchFamily="34" charset="0"/>
              </a:rPr>
              <a:t>Oradaki ö</a:t>
            </a:r>
            <a:r>
              <a:rPr lang="tr-TR" sz="2000" dirty="0">
                <a:solidFill>
                  <a:schemeClr val="bg1"/>
                </a:solidFill>
                <a:cs typeface="Arial" panose="020B0604020202020204" pitchFamily="34" charset="0"/>
              </a:rPr>
              <a:t>ğrenciler ile kültürel etkileşime girmek v</a:t>
            </a:r>
            <a:r>
              <a:rPr kumimoji="0" lang="tr-TR" sz="2000" kern="1200" dirty="0">
                <a:solidFill>
                  <a:schemeClr val="bg1"/>
                </a:solidFill>
                <a:effectLst/>
                <a:cs typeface="Arial" panose="020B0604020202020204" pitchFamily="34" charset="0"/>
              </a:rPr>
              <a:t>e kendi </a:t>
            </a:r>
            <a:r>
              <a:rPr lang="tr-TR" sz="2000" dirty="0">
                <a:solidFill>
                  <a:schemeClr val="bg1"/>
                </a:solidFill>
                <a:cs typeface="Arial" panose="020B0604020202020204" pitchFamily="34" charset="0"/>
              </a:rPr>
              <a:t>kültürümüzü farklı ülkelere tanıtmak.</a:t>
            </a:r>
            <a:endParaRPr kumimoji="0" lang="tr-TR" sz="2000" kern="1200" dirty="0">
              <a:solidFill>
                <a:schemeClr val="bg1"/>
              </a:solidFill>
              <a:effectLst/>
              <a:cs typeface="Arial" panose="020B0604020202020204" pitchFamily="34" charset="0"/>
            </a:endParaRPr>
          </a:p>
        </p:txBody>
      </p:sp>
      <p:pic>
        <p:nvPicPr>
          <p:cNvPr id="21" name="Resim 20">
            <a:extLst>
              <a:ext uri="{FF2B5EF4-FFF2-40B4-BE49-F238E27FC236}">
                <a16:creationId xmlns:a16="http://schemas.microsoft.com/office/drawing/2014/main" id="{EBE8A0EE-98F8-48C4-3DE0-2E8584928CE9}"/>
              </a:ext>
            </a:extLst>
          </p:cNvPr>
          <p:cNvPicPr>
            <a:picLocks noChangeAspect="1"/>
          </p:cNvPicPr>
          <p:nvPr/>
        </p:nvPicPr>
        <p:blipFill>
          <a:blip r:embed="rId5"/>
          <a:stretch>
            <a:fillRect/>
          </a:stretch>
        </p:blipFill>
        <p:spPr>
          <a:xfrm>
            <a:off x="444122" y="1493981"/>
            <a:ext cx="550951" cy="1347216"/>
          </a:xfrm>
          <a:prstGeom prst="rect">
            <a:avLst/>
          </a:prstGeom>
        </p:spPr>
      </p:pic>
      <p:pic>
        <p:nvPicPr>
          <p:cNvPr id="23" name="Resim 22">
            <a:extLst>
              <a:ext uri="{FF2B5EF4-FFF2-40B4-BE49-F238E27FC236}">
                <a16:creationId xmlns:a16="http://schemas.microsoft.com/office/drawing/2014/main" id="{DC3C363F-623C-2361-3EF3-6E222D65DA72}"/>
              </a:ext>
            </a:extLst>
          </p:cNvPr>
          <p:cNvPicPr>
            <a:picLocks noChangeAspect="1"/>
          </p:cNvPicPr>
          <p:nvPr/>
        </p:nvPicPr>
        <p:blipFill>
          <a:blip r:embed="rId6"/>
          <a:stretch>
            <a:fillRect/>
          </a:stretch>
        </p:blipFill>
        <p:spPr>
          <a:xfrm>
            <a:off x="299968" y="4256680"/>
            <a:ext cx="614753" cy="1009952"/>
          </a:xfrm>
          <a:prstGeom prst="rect">
            <a:avLst/>
          </a:prstGeom>
        </p:spPr>
      </p:pic>
      <p:sp>
        <p:nvSpPr>
          <p:cNvPr id="29" name="Metin kutusu 28">
            <a:extLst>
              <a:ext uri="{FF2B5EF4-FFF2-40B4-BE49-F238E27FC236}">
                <a16:creationId xmlns:a16="http://schemas.microsoft.com/office/drawing/2014/main" id="{40333DA0-737A-8DBC-093D-8C9983949667}"/>
              </a:ext>
            </a:extLst>
          </p:cNvPr>
          <p:cNvSpPr txBox="1"/>
          <p:nvPr/>
        </p:nvSpPr>
        <p:spPr>
          <a:xfrm>
            <a:off x="914721" y="955276"/>
            <a:ext cx="3474400"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2000" b="1" kern="1200" dirty="0">
                <a:solidFill>
                  <a:srgbClr val="FFC000"/>
                </a:solidFill>
                <a:effectLst/>
                <a:ea typeface="+mn-ea"/>
                <a:cs typeface="+mn-cs"/>
              </a:rPr>
              <a:t>KÜLTÜR ELÇİLERİ İŞ BAŞINDA !</a:t>
            </a:r>
          </a:p>
        </p:txBody>
      </p:sp>
      <p:sp>
        <p:nvSpPr>
          <p:cNvPr id="30" name="Metin kutusu 29">
            <a:extLst>
              <a:ext uri="{FF2B5EF4-FFF2-40B4-BE49-F238E27FC236}">
                <a16:creationId xmlns:a16="http://schemas.microsoft.com/office/drawing/2014/main" id="{AD223690-B34E-6271-5B52-1CF488637693}"/>
              </a:ext>
            </a:extLst>
          </p:cNvPr>
          <p:cNvSpPr txBox="1"/>
          <p:nvPr/>
        </p:nvSpPr>
        <p:spPr>
          <a:xfrm>
            <a:off x="914721" y="3678980"/>
            <a:ext cx="4648682"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2000" b="1" kern="1200" dirty="0">
                <a:solidFill>
                  <a:srgbClr val="FFC000"/>
                </a:solidFill>
                <a:effectLst/>
                <a:ea typeface="+mn-ea"/>
                <a:cs typeface="+mn-cs"/>
              </a:rPr>
              <a:t>DEĞERLİ ARKADAŞIM (MY DEAR FRIEND)</a:t>
            </a:r>
          </a:p>
        </p:txBody>
      </p:sp>
      <p:sp>
        <p:nvSpPr>
          <p:cNvPr id="31" name="Metin kutusu 30">
            <a:extLst>
              <a:ext uri="{FF2B5EF4-FFF2-40B4-BE49-F238E27FC236}">
                <a16:creationId xmlns:a16="http://schemas.microsoft.com/office/drawing/2014/main" id="{AB7576F4-D706-7361-2BFD-89FB2E0D95D8}"/>
              </a:ext>
            </a:extLst>
          </p:cNvPr>
          <p:cNvSpPr txBox="1"/>
          <p:nvPr/>
        </p:nvSpPr>
        <p:spPr>
          <a:xfrm>
            <a:off x="995073" y="4250969"/>
            <a:ext cx="4648683"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2000" b="0" i="0" dirty="0">
                <a:solidFill>
                  <a:schemeClr val="bg1"/>
                </a:solidFill>
                <a:effectLst/>
              </a:rPr>
              <a:t>Proje konusu, seçilmiş öğrencilerin başka illerdeki lise öğrencileriyle İngilizce dilinde mektuplaşarak yabancı dil gelişimlerine olumlu katkı sağlamaktır.</a:t>
            </a:r>
            <a:endParaRPr kumimoji="0" lang="tr-TR" sz="2000" kern="1200" dirty="0">
              <a:solidFill>
                <a:schemeClr val="bg1"/>
              </a:solidFill>
              <a:effectLst/>
              <a:ea typeface="+mn-ea"/>
              <a:cs typeface="+mn-cs"/>
            </a:endParaRPr>
          </a:p>
        </p:txBody>
      </p:sp>
      <p:pic>
        <p:nvPicPr>
          <p:cNvPr id="12" name="Resim 11">
            <a:extLst>
              <a:ext uri="{FF2B5EF4-FFF2-40B4-BE49-F238E27FC236}">
                <a16:creationId xmlns:a16="http://schemas.microsoft.com/office/drawing/2014/main" id="{DA682AEF-3A91-257F-A223-CD847AF73716}"/>
              </a:ext>
            </a:extLst>
          </p:cNvPr>
          <p:cNvPicPr>
            <a:picLocks noChangeAspect="1"/>
          </p:cNvPicPr>
          <p:nvPr/>
        </p:nvPicPr>
        <p:blipFill>
          <a:blip r:embed="rId7"/>
          <a:stretch>
            <a:fillRect/>
          </a:stretch>
        </p:blipFill>
        <p:spPr>
          <a:xfrm>
            <a:off x="8887120" y="322598"/>
            <a:ext cx="1842353" cy="1800000"/>
          </a:xfrm>
          <a:prstGeom prst="rect">
            <a:avLst/>
          </a:prstGeom>
        </p:spPr>
      </p:pic>
      <p:pic>
        <p:nvPicPr>
          <p:cNvPr id="16" name="Resim 15">
            <a:extLst>
              <a:ext uri="{FF2B5EF4-FFF2-40B4-BE49-F238E27FC236}">
                <a16:creationId xmlns:a16="http://schemas.microsoft.com/office/drawing/2014/main" id="{85FC65DE-8357-2940-4F8B-C4609D94DF67}"/>
              </a:ext>
            </a:extLst>
          </p:cNvPr>
          <p:cNvPicPr>
            <a:picLocks noChangeAspect="1"/>
          </p:cNvPicPr>
          <p:nvPr/>
        </p:nvPicPr>
        <p:blipFill>
          <a:blip r:embed="rId8"/>
          <a:stretch>
            <a:fillRect/>
          </a:stretch>
        </p:blipFill>
        <p:spPr>
          <a:xfrm>
            <a:off x="555268" y="968428"/>
            <a:ext cx="388328" cy="388328"/>
          </a:xfrm>
          <a:prstGeom prst="rect">
            <a:avLst/>
          </a:prstGeom>
        </p:spPr>
      </p:pic>
      <p:pic>
        <p:nvPicPr>
          <p:cNvPr id="24" name="Resim 23">
            <a:extLst>
              <a:ext uri="{FF2B5EF4-FFF2-40B4-BE49-F238E27FC236}">
                <a16:creationId xmlns:a16="http://schemas.microsoft.com/office/drawing/2014/main" id="{8B58F688-AC95-0895-ABA8-9605DBC8AC2B}"/>
              </a:ext>
            </a:extLst>
          </p:cNvPr>
          <p:cNvPicPr>
            <a:picLocks noChangeAspect="1"/>
          </p:cNvPicPr>
          <p:nvPr/>
        </p:nvPicPr>
        <p:blipFill>
          <a:blip r:embed="rId8"/>
          <a:stretch>
            <a:fillRect/>
          </a:stretch>
        </p:blipFill>
        <p:spPr>
          <a:xfrm>
            <a:off x="536018" y="3677141"/>
            <a:ext cx="388328" cy="388328"/>
          </a:xfrm>
          <a:prstGeom prst="rect">
            <a:avLst/>
          </a:prstGeom>
        </p:spPr>
      </p:pic>
      <p:pic>
        <p:nvPicPr>
          <p:cNvPr id="22" name="Resim 21">
            <a:extLst>
              <a:ext uri="{FF2B5EF4-FFF2-40B4-BE49-F238E27FC236}">
                <a16:creationId xmlns:a16="http://schemas.microsoft.com/office/drawing/2014/main" id="{7150C7AC-217F-C100-FC75-E03EC3490011}"/>
              </a:ext>
            </a:extLst>
          </p:cNvPr>
          <p:cNvPicPr>
            <a:picLocks/>
          </p:cNvPicPr>
          <p:nvPr/>
        </p:nvPicPr>
        <p:blipFill>
          <a:blip r:embed="rId9"/>
          <a:stretch>
            <a:fillRect/>
          </a:stretch>
        </p:blipFill>
        <p:spPr>
          <a:xfrm>
            <a:off x="5630064" y="4100998"/>
            <a:ext cx="2880000" cy="2160000"/>
          </a:xfrm>
          <a:prstGeom prst="rect">
            <a:avLst/>
          </a:prstGeom>
        </p:spPr>
      </p:pic>
      <p:pic>
        <p:nvPicPr>
          <p:cNvPr id="27" name="Resim 26">
            <a:extLst>
              <a:ext uri="{FF2B5EF4-FFF2-40B4-BE49-F238E27FC236}">
                <a16:creationId xmlns:a16="http://schemas.microsoft.com/office/drawing/2014/main" id="{8FEFEB46-EECB-92D4-F339-5A57314974EC}"/>
              </a:ext>
            </a:extLst>
          </p:cNvPr>
          <p:cNvPicPr>
            <a:picLocks/>
          </p:cNvPicPr>
          <p:nvPr/>
        </p:nvPicPr>
        <p:blipFill>
          <a:blip r:embed="rId10"/>
          <a:stretch>
            <a:fillRect/>
          </a:stretch>
        </p:blipFill>
        <p:spPr>
          <a:xfrm>
            <a:off x="8436279" y="1919090"/>
            <a:ext cx="2880000" cy="2160000"/>
          </a:xfrm>
          <a:prstGeom prst="rect">
            <a:avLst/>
          </a:prstGeom>
        </p:spPr>
      </p:pic>
      <p:pic>
        <p:nvPicPr>
          <p:cNvPr id="28" name="Resim 27">
            <a:extLst>
              <a:ext uri="{FF2B5EF4-FFF2-40B4-BE49-F238E27FC236}">
                <a16:creationId xmlns:a16="http://schemas.microsoft.com/office/drawing/2014/main" id="{718B6C77-E511-FEAC-61F4-6472D39543FF}"/>
              </a:ext>
            </a:extLst>
          </p:cNvPr>
          <p:cNvPicPr>
            <a:picLocks/>
          </p:cNvPicPr>
          <p:nvPr/>
        </p:nvPicPr>
        <p:blipFill>
          <a:blip r:embed="rId11"/>
          <a:stretch>
            <a:fillRect/>
          </a:stretch>
        </p:blipFill>
        <p:spPr>
          <a:xfrm>
            <a:off x="8257444" y="3871305"/>
            <a:ext cx="3240000" cy="2520000"/>
          </a:xfrm>
          <a:prstGeom prst="rect">
            <a:avLst/>
          </a:prstGeom>
        </p:spPr>
      </p:pic>
    </p:spTree>
    <p:extLst>
      <p:ext uri="{BB962C8B-B14F-4D97-AF65-F5344CB8AC3E}">
        <p14:creationId xmlns:p14="http://schemas.microsoft.com/office/powerpoint/2010/main" val="2636606943"/>
      </p:ext>
    </p:extLst>
  </p:cSld>
  <p:clrMapOvr>
    <a:masterClrMapping/>
  </p:clrMapOvr>
  <mc:AlternateContent xmlns:mc="http://schemas.openxmlformats.org/markup-compatibility/2006" xmlns:p14="http://schemas.microsoft.com/office/powerpoint/2010/main">
    <mc:Choice Requires="p14">
      <p:transition spd="slow" p14:dur="2000" advTm="5615"/>
    </mc:Choice>
    <mc:Fallback xmlns="">
      <p:transition spd="slow" advTm="561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F27C545-0877-6C63-2C55-780DFB7D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Dikdörtgen 14">
            <a:extLst>
              <a:ext uri="{FF2B5EF4-FFF2-40B4-BE49-F238E27FC236}">
                <a16:creationId xmlns:a16="http://schemas.microsoft.com/office/drawing/2014/main" id="{DFD24169-A706-4DFB-709F-6D97F070EBE6}"/>
              </a:ext>
            </a:extLst>
          </p:cNvPr>
          <p:cNvSpPr/>
          <p:nvPr/>
        </p:nvSpPr>
        <p:spPr>
          <a:xfrm>
            <a:off x="433390" y="100980"/>
            <a:ext cx="11636690" cy="497858"/>
          </a:xfrm>
          <a:prstGeom prst="rect">
            <a:avLst/>
          </a:prstGeom>
          <a:solidFill>
            <a:schemeClr val="accent4"/>
          </a:solidFill>
          <a:ln>
            <a:solidFill>
              <a:schemeClr val="accent1">
                <a:shade val="50000"/>
                <a:alpha val="13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2">
            <a:extLst>
              <a:ext uri="{FF2B5EF4-FFF2-40B4-BE49-F238E27FC236}">
                <a16:creationId xmlns:a16="http://schemas.microsoft.com/office/drawing/2014/main" id="{D7098319-1AA1-D7A9-DA74-DEC39FC97156}"/>
              </a:ext>
            </a:extLst>
          </p:cNvPr>
          <p:cNvSpPr txBox="1">
            <a:spLocks/>
          </p:cNvSpPr>
          <p:nvPr/>
        </p:nvSpPr>
        <p:spPr>
          <a:xfrm>
            <a:off x="414339" y="176336"/>
            <a:ext cx="4757735"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b="1" dirty="0">
                <a:solidFill>
                  <a:schemeClr val="tx1">
                    <a:lumMod val="65000"/>
                    <a:lumOff val="35000"/>
                  </a:schemeClr>
                </a:solidFill>
              </a:rPr>
              <a:t>Kurumun Önemli Başarıları</a:t>
            </a:r>
          </a:p>
        </p:txBody>
      </p:sp>
      <p:sp>
        <p:nvSpPr>
          <p:cNvPr id="14" name="İçerik Yer Tutucusu 2">
            <a:extLst>
              <a:ext uri="{FF2B5EF4-FFF2-40B4-BE49-F238E27FC236}">
                <a16:creationId xmlns:a16="http://schemas.microsoft.com/office/drawing/2014/main" id="{2C038AC5-9888-361A-B94A-EA19BC69E96D}"/>
              </a:ext>
            </a:extLst>
          </p:cNvPr>
          <p:cNvSpPr txBox="1">
            <a:spLocks/>
          </p:cNvSpPr>
          <p:nvPr/>
        </p:nvSpPr>
        <p:spPr>
          <a:xfrm>
            <a:off x="10111666" y="224136"/>
            <a:ext cx="1958414" cy="517525"/>
          </a:xfrm>
          <a:prstGeom prst="rect">
            <a:avLst/>
          </a:prstGeom>
        </p:spPr>
        <p:txBody>
          <a:bodyPr vert="horz" lIns="91441" tIns="45720" rIns="91441"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chemeClr val="tx1">
                    <a:lumMod val="65000"/>
                    <a:lumOff val="35000"/>
                  </a:schemeClr>
                </a:solidFill>
              </a:rPr>
              <a:t>Yüksek Öğrenim</a:t>
            </a:r>
          </a:p>
        </p:txBody>
      </p:sp>
      <p:pic>
        <p:nvPicPr>
          <p:cNvPr id="9" name="Resim 8">
            <a:extLst>
              <a:ext uri="{FF2B5EF4-FFF2-40B4-BE49-F238E27FC236}">
                <a16:creationId xmlns:a16="http://schemas.microsoft.com/office/drawing/2014/main" id="{9472AA93-52D8-3046-567C-3313B5B1B8C7}"/>
              </a:ext>
            </a:extLst>
          </p:cNvPr>
          <p:cNvPicPr>
            <a:picLocks noChangeAspect="1"/>
          </p:cNvPicPr>
          <p:nvPr/>
        </p:nvPicPr>
        <p:blipFill>
          <a:blip r:embed="rId4"/>
          <a:stretch>
            <a:fillRect/>
          </a:stretch>
        </p:blipFill>
        <p:spPr>
          <a:xfrm>
            <a:off x="414340" y="616252"/>
            <a:ext cx="11664000" cy="135549"/>
          </a:xfrm>
          <a:prstGeom prst="rect">
            <a:avLst/>
          </a:prstGeom>
        </p:spPr>
      </p:pic>
      <p:graphicFrame>
        <p:nvGraphicFramePr>
          <p:cNvPr id="16" name="Tablo 2">
            <a:extLst>
              <a:ext uri="{FF2B5EF4-FFF2-40B4-BE49-F238E27FC236}">
                <a16:creationId xmlns:a16="http://schemas.microsoft.com/office/drawing/2014/main" id="{9A392FFB-DB56-F310-171C-181ED3C41752}"/>
              </a:ext>
            </a:extLst>
          </p:cNvPr>
          <p:cNvGraphicFramePr>
            <a:graphicFrameLocks noGrp="1"/>
          </p:cNvGraphicFramePr>
          <p:nvPr>
            <p:extLst>
              <p:ext uri="{D42A27DB-BD31-4B8C-83A1-F6EECF244321}">
                <p14:modId xmlns:p14="http://schemas.microsoft.com/office/powerpoint/2010/main" val="1732981573"/>
              </p:ext>
            </p:extLst>
          </p:nvPr>
        </p:nvGraphicFramePr>
        <p:xfrm>
          <a:off x="1068562" y="1310113"/>
          <a:ext cx="5248346" cy="3672948"/>
        </p:xfrm>
        <a:graphic>
          <a:graphicData uri="http://schemas.openxmlformats.org/drawingml/2006/table">
            <a:tbl>
              <a:tblPr firstRow="1" bandRow="1">
                <a:effectLst>
                  <a:outerShdw blurRad="50800" dist="38100" dir="16200000" rotWithShape="0">
                    <a:srgbClr val="FFFF00">
                      <a:alpha val="40000"/>
                    </a:srgbClr>
                  </a:outerShdw>
                </a:effectLst>
                <a:tableStyleId>{5C22544A-7EE6-4342-B048-85BDC9FD1C3A}</a:tableStyleId>
              </a:tblPr>
              <a:tblGrid>
                <a:gridCol w="1049669">
                  <a:extLst>
                    <a:ext uri="{9D8B030D-6E8A-4147-A177-3AD203B41FA5}">
                      <a16:colId xmlns:a16="http://schemas.microsoft.com/office/drawing/2014/main" val="1455642050"/>
                    </a:ext>
                  </a:extLst>
                </a:gridCol>
                <a:gridCol w="1049669">
                  <a:extLst>
                    <a:ext uri="{9D8B030D-6E8A-4147-A177-3AD203B41FA5}">
                      <a16:colId xmlns:a16="http://schemas.microsoft.com/office/drawing/2014/main" val="3744514564"/>
                    </a:ext>
                  </a:extLst>
                </a:gridCol>
                <a:gridCol w="1049669">
                  <a:extLst>
                    <a:ext uri="{9D8B030D-6E8A-4147-A177-3AD203B41FA5}">
                      <a16:colId xmlns:a16="http://schemas.microsoft.com/office/drawing/2014/main" val="3084214672"/>
                    </a:ext>
                  </a:extLst>
                </a:gridCol>
                <a:gridCol w="994504">
                  <a:extLst>
                    <a:ext uri="{9D8B030D-6E8A-4147-A177-3AD203B41FA5}">
                      <a16:colId xmlns:a16="http://schemas.microsoft.com/office/drawing/2014/main" val="2561020210"/>
                    </a:ext>
                  </a:extLst>
                </a:gridCol>
                <a:gridCol w="1104835">
                  <a:extLst>
                    <a:ext uri="{9D8B030D-6E8A-4147-A177-3AD203B41FA5}">
                      <a16:colId xmlns:a16="http://schemas.microsoft.com/office/drawing/2014/main" val="2848823798"/>
                    </a:ext>
                  </a:extLst>
                </a:gridCol>
              </a:tblGrid>
              <a:tr h="938151">
                <a:tc>
                  <a:txBody>
                    <a:bodyPr/>
                    <a:lstStyle/>
                    <a:p>
                      <a:pPr algn="ctr"/>
                      <a:r>
                        <a:rPr lang="tr-TR" sz="1600" b="1" dirty="0">
                          <a:solidFill>
                            <a:schemeClr val="bg1"/>
                          </a:solidFill>
                          <a:latin typeface="+mn-lt"/>
                        </a:rPr>
                        <a:t>YILLAR</a:t>
                      </a:r>
                    </a:p>
                  </a:txBody>
                  <a:tcPr>
                    <a:noFill/>
                  </a:tcPr>
                </a:tc>
                <a:tc>
                  <a:txBody>
                    <a:bodyPr/>
                    <a:lstStyle/>
                    <a:p>
                      <a:pPr algn="ctr"/>
                      <a:r>
                        <a:rPr lang="tr-TR" sz="1600" b="1" dirty="0">
                          <a:solidFill>
                            <a:schemeClr val="bg1"/>
                          </a:solidFill>
                          <a:latin typeface="+mn-lt"/>
                        </a:rPr>
                        <a:t>ÖĞRENCİ</a:t>
                      </a:r>
                    </a:p>
                    <a:p>
                      <a:pPr algn="ctr"/>
                      <a:r>
                        <a:rPr lang="tr-TR" sz="1600" b="1" dirty="0">
                          <a:solidFill>
                            <a:schemeClr val="bg1"/>
                          </a:solidFill>
                          <a:latin typeface="+mn-lt"/>
                        </a:rPr>
                        <a:t>SAYISI</a:t>
                      </a:r>
                    </a:p>
                    <a:p>
                      <a:pPr algn="ctr"/>
                      <a:endParaRPr lang="tr-TR" sz="1600" b="1" dirty="0">
                        <a:solidFill>
                          <a:schemeClr val="bg1"/>
                        </a:solidFill>
                        <a:latin typeface="+mn-lt"/>
                      </a:endParaRPr>
                    </a:p>
                  </a:txBody>
                  <a:tcP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dirty="0">
                          <a:solidFill>
                            <a:schemeClr val="bg1"/>
                          </a:solidFill>
                          <a:latin typeface="+mn-lt"/>
                        </a:rPr>
                        <a:t>2 YILLIK ÖNLİSANS</a:t>
                      </a:r>
                    </a:p>
                    <a:p>
                      <a:pPr algn="ctr"/>
                      <a:endParaRPr lang="tr-TR" sz="1600" b="1" dirty="0">
                        <a:solidFill>
                          <a:schemeClr val="bg1"/>
                        </a:solidFill>
                        <a:latin typeface="+mn-lt"/>
                      </a:endParaRPr>
                    </a:p>
                  </a:txBody>
                  <a:tcP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dirty="0">
                          <a:solidFill>
                            <a:schemeClr val="bg1"/>
                          </a:solidFill>
                          <a:latin typeface="+mn-lt"/>
                        </a:rPr>
                        <a:t>4 YILLIK LİSANS</a:t>
                      </a:r>
                    </a:p>
                    <a:p>
                      <a:pPr algn="ctr"/>
                      <a:endParaRPr lang="tr-TR" sz="1600" b="1" dirty="0">
                        <a:solidFill>
                          <a:schemeClr val="bg1"/>
                        </a:solidFill>
                        <a:latin typeface="+mn-lt"/>
                      </a:endParaRPr>
                    </a:p>
                  </a:txBody>
                  <a:tcPr>
                    <a:noFill/>
                  </a:tcPr>
                </a:tc>
                <a:tc>
                  <a:txBody>
                    <a:bodyPr/>
                    <a:lstStyle/>
                    <a:p>
                      <a:r>
                        <a:rPr lang="tr-TR" sz="1600" b="1" dirty="0">
                          <a:solidFill>
                            <a:schemeClr val="bg1"/>
                          </a:solidFill>
                          <a:latin typeface="+mn-lt"/>
                        </a:rPr>
                        <a:t>BAŞARI</a:t>
                      </a:r>
                    </a:p>
                    <a:p>
                      <a:r>
                        <a:rPr lang="tr-TR" sz="1600" b="1" dirty="0">
                          <a:solidFill>
                            <a:schemeClr val="bg1"/>
                          </a:solidFill>
                          <a:latin typeface="+mn-lt"/>
                        </a:rPr>
                        <a:t>YÜZDESİ </a:t>
                      </a:r>
                    </a:p>
                    <a:p>
                      <a:r>
                        <a:rPr lang="tr-TR" sz="1600" b="1" dirty="0">
                          <a:solidFill>
                            <a:schemeClr val="bg1"/>
                          </a:solidFill>
                          <a:latin typeface="+mn-lt"/>
                        </a:rPr>
                        <a:t>%</a:t>
                      </a:r>
                    </a:p>
                  </a:txBody>
                  <a:tcPr>
                    <a:noFill/>
                  </a:tcPr>
                </a:tc>
                <a:extLst>
                  <a:ext uri="{0D108BD9-81ED-4DB2-BD59-A6C34878D82A}">
                    <a16:rowId xmlns:a16="http://schemas.microsoft.com/office/drawing/2014/main" val="2474669067"/>
                  </a:ext>
                </a:extLst>
              </a:tr>
              <a:tr h="911599">
                <a:tc>
                  <a:txBody>
                    <a:bodyPr/>
                    <a:lstStyle/>
                    <a:p>
                      <a:pPr algn="ctr"/>
                      <a:r>
                        <a:rPr lang="tr-TR" sz="2000" b="0" dirty="0">
                          <a:solidFill>
                            <a:schemeClr val="bg1"/>
                          </a:solidFill>
                          <a:latin typeface="+mn-lt"/>
                        </a:rPr>
                        <a:t>2019</a:t>
                      </a:r>
                    </a:p>
                  </a:txBody>
                  <a:tcPr>
                    <a:noFill/>
                  </a:tcPr>
                </a:tc>
                <a:tc>
                  <a:txBody>
                    <a:bodyPr/>
                    <a:lstStyle/>
                    <a:p>
                      <a:pPr algn="ctr"/>
                      <a:r>
                        <a:rPr lang="tr-TR" sz="2000" b="0" dirty="0">
                          <a:solidFill>
                            <a:schemeClr val="bg1"/>
                          </a:solidFill>
                          <a:latin typeface="+mn-lt"/>
                        </a:rPr>
                        <a:t>72</a:t>
                      </a:r>
                    </a:p>
                  </a:txBody>
                  <a:tcPr>
                    <a:noFill/>
                  </a:tcPr>
                </a:tc>
                <a:tc>
                  <a:txBody>
                    <a:bodyPr/>
                    <a:lstStyle/>
                    <a:p>
                      <a:pPr algn="ctr"/>
                      <a:r>
                        <a:rPr lang="tr-TR" sz="2000" b="0" dirty="0">
                          <a:solidFill>
                            <a:schemeClr val="bg1"/>
                          </a:solidFill>
                          <a:latin typeface="+mn-lt"/>
                        </a:rPr>
                        <a:t>16</a:t>
                      </a:r>
                    </a:p>
                  </a:txBody>
                  <a:tcPr>
                    <a:noFill/>
                  </a:tcPr>
                </a:tc>
                <a:tc>
                  <a:txBody>
                    <a:bodyPr/>
                    <a:lstStyle/>
                    <a:p>
                      <a:pPr algn="ctr"/>
                      <a:r>
                        <a:rPr lang="tr-TR" sz="2000" b="0" dirty="0">
                          <a:solidFill>
                            <a:schemeClr val="bg1"/>
                          </a:solidFill>
                          <a:latin typeface="+mn-lt"/>
                        </a:rPr>
                        <a:t>13</a:t>
                      </a:r>
                    </a:p>
                  </a:txBody>
                  <a:tcPr>
                    <a:noFill/>
                  </a:tcPr>
                </a:tc>
                <a:tc>
                  <a:txBody>
                    <a:bodyPr/>
                    <a:lstStyle/>
                    <a:p>
                      <a:pPr algn="ctr"/>
                      <a:r>
                        <a:rPr lang="tr-TR" sz="2000" b="0" dirty="0">
                          <a:solidFill>
                            <a:schemeClr val="bg1"/>
                          </a:solidFill>
                          <a:latin typeface="+mn-lt"/>
                        </a:rPr>
                        <a:t>40</a:t>
                      </a:r>
                    </a:p>
                  </a:txBody>
                  <a:tcPr>
                    <a:noFill/>
                  </a:tcPr>
                </a:tc>
                <a:extLst>
                  <a:ext uri="{0D108BD9-81ED-4DB2-BD59-A6C34878D82A}">
                    <a16:rowId xmlns:a16="http://schemas.microsoft.com/office/drawing/2014/main" val="867286076"/>
                  </a:ext>
                </a:extLst>
              </a:tr>
              <a:tr h="911599">
                <a:tc>
                  <a:txBody>
                    <a:bodyPr/>
                    <a:lstStyle/>
                    <a:p>
                      <a:pPr algn="ctr"/>
                      <a:r>
                        <a:rPr lang="tr-TR" sz="2000" b="0" dirty="0">
                          <a:solidFill>
                            <a:schemeClr val="bg1"/>
                          </a:solidFill>
                          <a:latin typeface="+mn-lt"/>
                        </a:rPr>
                        <a:t>2020</a:t>
                      </a:r>
                    </a:p>
                  </a:txBody>
                  <a:tcPr>
                    <a:noFill/>
                  </a:tcPr>
                </a:tc>
                <a:tc>
                  <a:txBody>
                    <a:bodyPr/>
                    <a:lstStyle/>
                    <a:p>
                      <a:pPr algn="ctr"/>
                      <a:r>
                        <a:rPr lang="tr-TR" sz="2000" b="0" dirty="0">
                          <a:solidFill>
                            <a:schemeClr val="bg1"/>
                          </a:solidFill>
                          <a:latin typeface="+mn-lt"/>
                        </a:rPr>
                        <a:t>76</a:t>
                      </a:r>
                    </a:p>
                  </a:txBody>
                  <a:tcPr>
                    <a:noFill/>
                  </a:tcPr>
                </a:tc>
                <a:tc>
                  <a:txBody>
                    <a:bodyPr/>
                    <a:lstStyle/>
                    <a:p>
                      <a:pPr algn="ctr"/>
                      <a:r>
                        <a:rPr lang="tr-TR" sz="2000" b="0" dirty="0">
                          <a:solidFill>
                            <a:schemeClr val="bg1"/>
                          </a:solidFill>
                          <a:latin typeface="+mn-lt"/>
                        </a:rPr>
                        <a:t>15</a:t>
                      </a:r>
                    </a:p>
                  </a:txBody>
                  <a:tcPr>
                    <a:noFill/>
                  </a:tcPr>
                </a:tc>
                <a:tc>
                  <a:txBody>
                    <a:bodyPr/>
                    <a:lstStyle/>
                    <a:p>
                      <a:pPr algn="ctr"/>
                      <a:r>
                        <a:rPr lang="tr-TR" sz="2000" b="0" dirty="0">
                          <a:solidFill>
                            <a:schemeClr val="bg1"/>
                          </a:solidFill>
                          <a:latin typeface="+mn-lt"/>
                        </a:rPr>
                        <a:t>28</a:t>
                      </a:r>
                    </a:p>
                  </a:txBody>
                  <a:tcPr>
                    <a:noFill/>
                  </a:tcPr>
                </a:tc>
                <a:tc>
                  <a:txBody>
                    <a:bodyPr/>
                    <a:lstStyle/>
                    <a:p>
                      <a:pPr algn="ctr"/>
                      <a:r>
                        <a:rPr lang="tr-TR" sz="2000" b="0" dirty="0">
                          <a:solidFill>
                            <a:schemeClr val="bg1"/>
                          </a:solidFill>
                          <a:latin typeface="+mn-lt"/>
                        </a:rPr>
                        <a:t>56</a:t>
                      </a:r>
                    </a:p>
                  </a:txBody>
                  <a:tcPr>
                    <a:noFill/>
                  </a:tcPr>
                </a:tc>
                <a:extLst>
                  <a:ext uri="{0D108BD9-81ED-4DB2-BD59-A6C34878D82A}">
                    <a16:rowId xmlns:a16="http://schemas.microsoft.com/office/drawing/2014/main" val="1663413397"/>
                  </a:ext>
                </a:extLst>
              </a:tr>
              <a:tr h="911599">
                <a:tc>
                  <a:txBody>
                    <a:bodyPr/>
                    <a:lstStyle/>
                    <a:p>
                      <a:pPr algn="ctr"/>
                      <a:r>
                        <a:rPr lang="tr-TR" sz="2000" b="0" dirty="0">
                          <a:solidFill>
                            <a:schemeClr val="bg1"/>
                          </a:solidFill>
                          <a:latin typeface="+mn-lt"/>
                        </a:rPr>
                        <a:t>2021</a:t>
                      </a:r>
                    </a:p>
                  </a:txBody>
                  <a:tcPr>
                    <a:noFill/>
                  </a:tcPr>
                </a:tc>
                <a:tc>
                  <a:txBody>
                    <a:bodyPr/>
                    <a:lstStyle/>
                    <a:p>
                      <a:pPr algn="ctr"/>
                      <a:r>
                        <a:rPr lang="tr-TR" sz="2000" b="0" dirty="0">
                          <a:solidFill>
                            <a:schemeClr val="bg1"/>
                          </a:solidFill>
                          <a:latin typeface="+mn-lt"/>
                        </a:rPr>
                        <a:t>97</a:t>
                      </a:r>
                    </a:p>
                  </a:txBody>
                  <a:tcPr>
                    <a:noFill/>
                  </a:tcPr>
                </a:tc>
                <a:tc>
                  <a:txBody>
                    <a:bodyPr/>
                    <a:lstStyle/>
                    <a:p>
                      <a:pPr algn="ctr"/>
                      <a:r>
                        <a:rPr lang="tr-TR" sz="2000" b="0" dirty="0">
                          <a:solidFill>
                            <a:schemeClr val="bg1"/>
                          </a:solidFill>
                          <a:latin typeface="+mn-lt"/>
                        </a:rPr>
                        <a:t>34</a:t>
                      </a:r>
                    </a:p>
                  </a:txBody>
                  <a:tcPr>
                    <a:noFill/>
                  </a:tcPr>
                </a:tc>
                <a:tc>
                  <a:txBody>
                    <a:bodyPr/>
                    <a:lstStyle/>
                    <a:p>
                      <a:pPr algn="ctr"/>
                      <a:r>
                        <a:rPr lang="tr-TR" sz="2000" b="0" dirty="0">
                          <a:solidFill>
                            <a:schemeClr val="bg1"/>
                          </a:solidFill>
                          <a:latin typeface="+mn-lt"/>
                        </a:rPr>
                        <a:t>11</a:t>
                      </a:r>
                    </a:p>
                  </a:txBody>
                  <a:tcPr>
                    <a:noFill/>
                  </a:tcPr>
                </a:tc>
                <a:tc>
                  <a:txBody>
                    <a:bodyPr/>
                    <a:lstStyle/>
                    <a:p>
                      <a:pPr algn="ctr"/>
                      <a:r>
                        <a:rPr lang="tr-TR" sz="2000" b="0" dirty="0">
                          <a:solidFill>
                            <a:schemeClr val="bg1"/>
                          </a:solidFill>
                          <a:latin typeface="+mn-lt"/>
                        </a:rPr>
                        <a:t>46</a:t>
                      </a:r>
                    </a:p>
                  </a:txBody>
                  <a:tcPr>
                    <a:noFill/>
                  </a:tcPr>
                </a:tc>
                <a:extLst>
                  <a:ext uri="{0D108BD9-81ED-4DB2-BD59-A6C34878D82A}">
                    <a16:rowId xmlns:a16="http://schemas.microsoft.com/office/drawing/2014/main" val="2306439803"/>
                  </a:ext>
                </a:extLst>
              </a:tr>
            </a:tbl>
          </a:graphicData>
        </a:graphic>
      </p:graphicFrame>
      <p:sp>
        <p:nvSpPr>
          <p:cNvPr id="17" name="Metin kutusu 16">
            <a:extLst>
              <a:ext uri="{FF2B5EF4-FFF2-40B4-BE49-F238E27FC236}">
                <a16:creationId xmlns:a16="http://schemas.microsoft.com/office/drawing/2014/main" id="{0CE3D5E9-C900-4E09-C0A7-8A81E63B83D9}"/>
              </a:ext>
            </a:extLst>
          </p:cNvPr>
          <p:cNvSpPr txBox="1"/>
          <p:nvPr/>
        </p:nvSpPr>
        <p:spPr>
          <a:xfrm rot="16200000">
            <a:off x="-1632996" y="2716593"/>
            <a:ext cx="4472300" cy="461665"/>
          </a:xfrm>
          <a:prstGeom prst="rect">
            <a:avLst/>
          </a:prstGeom>
          <a:noFill/>
          <a:effectLst>
            <a:outerShdw blurRad="50800" dist="38100" dir="5400000" algn="t" rotWithShape="0">
              <a:schemeClr val="bg1">
                <a:alpha val="40000"/>
              </a:schemeClr>
            </a:outerShdw>
          </a:effectLst>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a:solidFill>
                  <a:srgbClr val="FFC000"/>
                </a:solidFill>
                <a:effectLst>
                  <a:outerShdw blurRad="38100" dist="38100" dir="2700000" algn="tl">
                    <a:srgbClr val="000000">
                      <a:alpha val="43137"/>
                    </a:srgbClr>
                  </a:outerShdw>
                </a:effectLst>
              </a:rPr>
              <a:t>YKS ( TYT–AYT ) BAŞARILARIMIZ</a:t>
            </a:r>
          </a:p>
        </p:txBody>
      </p:sp>
      <p:pic>
        <p:nvPicPr>
          <p:cNvPr id="10" name="Resim 9">
            <a:extLst>
              <a:ext uri="{FF2B5EF4-FFF2-40B4-BE49-F238E27FC236}">
                <a16:creationId xmlns:a16="http://schemas.microsoft.com/office/drawing/2014/main" id="{96961FBE-CC74-C62C-04E7-15A89D441964}"/>
              </a:ext>
            </a:extLst>
          </p:cNvPr>
          <p:cNvPicPr>
            <a:picLocks noChangeAspect="1"/>
          </p:cNvPicPr>
          <p:nvPr/>
        </p:nvPicPr>
        <p:blipFill>
          <a:blip r:embed="rId5"/>
          <a:stretch>
            <a:fillRect/>
          </a:stretch>
        </p:blipFill>
        <p:spPr>
          <a:xfrm>
            <a:off x="842247" y="1038754"/>
            <a:ext cx="452629" cy="452629"/>
          </a:xfrm>
          <a:prstGeom prst="rect">
            <a:avLst/>
          </a:prstGeom>
        </p:spPr>
      </p:pic>
      <p:pic>
        <p:nvPicPr>
          <p:cNvPr id="11" name="Resim 10">
            <a:extLst>
              <a:ext uri="{FF2B5EF4-FFF2-40B4-BE49-F238E27FC236}">
                <a16:creationId xmlns:a16="http://schemas.microsoft.com/office/drawing/2014/main" id="{22F3525A-CD92-A626-A302-F5ED5F0DBF08}"/>
              </a:ext>
            </a:extLst>
          </p:cNvPr>
          <p:cNvPicPr>
            <a:picLocks noChangeAspect="1"/>
          </p:cNvPicPr>
          <p:nvPr/>
        </p:nvPicPr>
        <p:blipFill>
          <a:blip r:embed="rId5"/>
          <a:stretch>
            <a:fillRect/>
          </a:stretch>
        </p:blipFill>
        <p:spPr>
          <a:xfrm>
            <a:off x="6064494" y="1038754"/>
            <a:ext cx="452629" cy="452629"/>
          </a:xfrm>
          <a:prstGeom prst="rect">
            <a:avLst/>
          </a:prstGeom>
        </p:spPr>
      </p:pic>
      <p:pic>
        <p:nvPicPr>
          <p:cNvPr id="12" name="Resim 11">
            <a:extLst>
              <a:ext uri="{FF2B5EF4-FFF2-40B4-BE49-F238E27FC236}">
                <a16:creationId xmlns:a16="http://schemas.microsoft.com/office/drawing/2014/main" id="{6BD9A1B9-DB5A-81D4-5F5D-095E743F2FAB}"/>
              </a:ext>
            </a:extLst>
          </p:cNvPr>
          <p:cNvPicPr>
            <a:picLocks noChangeAspect="1"/>
          </p:cNvPicPr>
          <p:nvPr/>
        </p:nvPicPr>
        <p:blipFill>
          <a:blip r:embed="rId5"/>
          <a:stretch>
            <a:fillRect/>
          </a:stretch>
        </p:blipFill>
        <p:spPr>
          <a:xfrm>
            <a:off x="6090593" y="4689364"/>
            <a:ext cx="452629" cy="452629"/>
          </a:xfrm>
          <a:prstGeom prst="rect">
            <a:avLst/>
          </a:prstGeom>
        </p:spPr>
      </p:pic>
      <p:pic>
        <p:nvPicPr>
          <p:cNvPr id="13" name="Resim 12">
            <a:extLst>
              <a:ext uri="{FF2B5EF4-FFF2-40B4-BE49-F238E27FC236}">
                <a16:creationId xmlns:a16="http://schemas.microsoft.com/office/drawing/2014/main" id="{595A9F05-4101-E7DA-307B-AC913E9CC54B}"/>
              </a:ext>
            </a:extLst>
          </p:cNvPr>
          <p:cNvPicPr>
            <a:picLocks noChangeAspect="1"/>
          </p:cNvPicPr>
          <p:nvPr/>
        </p:nvPicPr>
        <p:blipFill>
          <a:blip r:embed="rId5"/>
          <a:stretch>
            <a:fillRect/>
          </a:stretch>
        </p:blipFill>
        <p:spPr>
          <a:xfrm>
            <a:off x="895056" y="4689363"/>
            <a:ext cx="452629" cy="452629"/>
          </a:xfrm>
          <a:prstGeom prst="rect">
            <a:avLst/>
          </a:prstGeom>
        </p:spPr>
      </p:pic>
      <p:pic>
        <p:nvPicPr>
          <p:cNvPr id="21" name="Resim 20">
            <a:extLst>
              <a:ext uri="{FF2B5EF4-FFF2-40B4-BE49-F238E27FC236}">
                <a16:creationId xmlns:a16="http://schemas.microsoft.com/office/drawing/2014/main" id="{DE2FDDA8-88E3-E140-A4D4-A760FACA20DE}"/>
              </a:ext>
            </a:extLst>
          </p:cNvPr>
          <p:cNvPicPr>
            <a:picLocks/>
          </p:cNvPicPr>
          <p:nvPr/>
        </p:nvPicPr>
        <p:blipFill>
          <a:blip r:embed="rId6" cstate="screen">
            <a:extLst>
              <a:ext uri="{28A0092B-C50C-407E-A947-70E740481C1C}">
                <a14:useLocalDpi xmlns:a14="http://schemas.microsoft.com/office/drawing/2010/main" val="0"/>
              </a:ext>
            </a:extLst>
          </a:blip>
          <a:stretch>
            <a:fillRect/>
          </a:stretch>
        </p:blipFill>
        <p:spPr>
          <a:xfrm>
            <a:off x="7459816" y="100980"/>
            <a:ext cx="2880000" cy="2160000"/>
          </a:xfrm>
          <a:prstGeom prst="rect">
            <a:avLst/>
          </a:prstGeom>
        </p:spPr>
      </p:pic>
      <p:pic>
        <p:nvPicPr>
          <p:cNvPr id="26" name="Resim 25">
            <a:extLst>
              <a:ext uri="{FF2B5EF4-FFF2-40B4-BE49-F238E27FC236}">
                <a16:creationId xmlns:a16="http://schemas.microsoft.com/office/drawing/2014/main" id="{0B81CC7D-1561-766F-7BBA-47F8675B29C4}"/>
              </a:ext>
            </a:extLst>
          </p:cNvPr>
          <p:cNvPicPr>
            <a:picLocks/>
          </p:cNvPicPr>
          <p:nvPr/>
        </p:nvPicPr>
        <p:blipFill>
          <a:blip r:embed="rId7" cstate="screen">
            <a:extLst>
              <a:ext uri="{28A0092B-C50C-407E-A947-70E740481C1C}">
                <a14:useLocalDpi xmlns:a14="http://schemas.microsoft.com/office/drawing/2010/main" val="0"/>
              </a:ext>
            </a:extLst>
          </a:blip>
          <a:stretch>
            <a:fillRect/>
          </a:stretch>
        </p:blipFill>
        <p:spPr>
          <a:xfrm>
            <a:off x="7573803" y="4368406"/>
            <a:ext cx="2880000" cy="2160000"/>
          </a:xfrm>
          <a:prstGeom prst="rect">
            <a:avLst/>
          </a:prstGeom>
        </p:spPr>
      </p:pic>
      <p:pic>
        <p:nvPicPr>
          <p:cNvPr id="18" name="Resim 17">
            <a:extLst>
              <a:ext uri="{FF2B5EF4-FFF2-40B4-BE49-F238E27FC236}">
                <a16:creationId xmlns:a16="http://schemas.microsoft.com/office/drawing/2014/main" id="{15910591-8322-BB4F-AB06-A0FD68FA73C5}"/>
              </a:ext>
            </a:extLst>
          </p:cNvPr>
          <p:cNvPicPr>
            <a:picLocks/>
          </p:cNvPicPr>
          <p:nvPr/>
        </p:nvPicPr>
        <p:blipFill>
          <a:blip r:embed="rId8" cstate="screen">
            <a:extLst>
              <a:ext uri="{28A0092B-C50C-407E-A947-70E740481C1C}">
                <a14:useLocalDpi xmlns:a14="http://schemas.microsoft.com/office/drawing/2010/main" val="0"/>
              </a:ext>
            </a:extLst>
          </a:blip>
          <a:stretch>
            <a:fillRect/>
          </a:stretch>
        </p:blipFill>
        <p:spPr>
          <a:xfrm>
            <a:off x="7213803" y="1812129"/>
            <a:ext cx="3600000" cy="2880000"/>
          </a:xfrm>
          <a:prstGeom prst="rect">
            <a:avLst/>
          </a:prstGeom>
        </p:spPr>
      </p:pic>
    </p:spTree>
    <p:extLst>
      <p:ext uri="{BB962C8B-B14F-4D97-AF65-F5344CB8AC3E}">
        <p14:creationId xmlns:p14="http://schemas.microsoft.com/office/powerpoint/2010/main" val="2883282632"/>
      </p:ext>
    </p:extLst>
  </p:cSld>
  <p:clrMapOvr>
    <a:masterClrMapping/>
  </p:clrMapOvr>
  <mc:AlternateContent xmlns:mc="http://schemas.openxmlformats.org/markup-compatibility/2006" xmlns:p14="http://schemas.microsoft.com/office/powerpoint/2010/main">
    <mc:Choice Requires="p14">
      <p:transition spd="slow" p14:dur="2000" advTm="6169"/>
    </mc:Choice>
    <mc:Fallback xmlns="">
      <p:transition spd="slow" advTm="616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70088AB-B24E-7268-B5A1-E7CF30D08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
            <a:ext cx="12192000" cy="6857992"/>
          </a:xfrm>
          <a:prstGeom prst="rect">
            <a:avLst/>
          </a:prstGeom>
        </p:spPr>
      </p:pic>
      <p:sp>
        <p:nvSpPr>
          <p:cNvPr id="6" name="Dikdörtgen 5">
            <a:extLst>
              <a:ext uri="{FF2B5EF4-FFF2-40B4-BE49-F238E27FC236}">
                <a16:creationId xmlns:a16="http://schemas.microsoft.com/office/drawing/2014/main" id="{CCB873B0-2EE1-F457-5D7C-E687EB53D4B9}"/>
              </a:ext>
            </a:extLst>
          </p:cNvPr>
          <p:cNvSpPr/>
          <p:nvPr/>
        </p:nvSpPr>
        <p:spPr>
          <a:xfrm>
            <a:off x="0" y="2924116"/>
            <a:ext cx="12192000" cy="1256350"/>
          </a:xfrm>
          <a:prstGeom prst="rect">
            <a:avLst/>
          </a:prstGeom>
          <a:solidFill>
            <a:schemeClr val="accent4"/>
          </a:solidFill>
          <a:ln>
            <a:solidFill>
              <a:schemeClr val="accent1">
                <a:shade val="50000"/>
                <a:alpha val="13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a:solidFill>
                  <a:schemeClr val="bg2">
                    <a:lumMod val="25000"/>
                  </a:schemeClr>
                </a:solidFill>
                <a:latin typeface="Myriad Pro" panose="020B0503030403020204" pitchFamily="34" charset="0"/>
              </a:rPr>
              <a:t>TEŞEKKÜR EDERİZ</a:t>
            </a:r>
            <a:endParaRPr lang="tr-TR" sz="6000" dirty="0">
              <a:solidFill>
                <a:schemeClr val="bg2">
                  <a:lumMod val="25000"/>
                </a:schemeClr>
              </a:solidFill>
            </a:endParaRPr>
          </a:p>
        </p:txBody>
      </p:sp>
    </p:spTree>
    <p:extLst>
      <p:ext uri="{BB962C8B-B14F-4D97-AF65-F5344CB8AC3E}">
        <p14:creationId xmlns:p14="http://schemas.microsoft.com/office/powerpoint/2010/main" val="126032514"/>
      </p:ext>
    </p:extLst>
  </p:cSld>
  <p:clrMapOvr>
    <a:masterClrMapping/>
  </p:clrMapOvr>
  <mc:AlternateContent xmlns:mc="http://schemas.openxmlformats.org/markup-compatibility/2006" xmlns:p14="http://schemas.microsoft.com/office/powerpoint/2010/main">
    <mc:Choice Requires="p14">
      <p:transition spd="slow" p14:dur="2000" advTm="4280"/>
    </mc:Choice>
    <mc:Fallback xmlns="">
      <p:transition spd="slow" advTm="428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F27C545-0877-6C63-2C55-780DFB7D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Dikdörtgen 14">
            <a:extLst>
              <a:ext uri="{FF2B5EF4-FFF2-40B4-BE49-F238E27FC236}">
                <a16:creationId xmlns:a16="http://schemas.microsoft.com/office/drawing/2014/main" id="{DFD24169-A706-4DFB-709F-6D97F070EBE6}"/>
              </a:ext>
            </a:extLst>
          </p:cNvPr>
          <p:cNvSpPr/>
          <p:nvPr/>
        </p:nvSpPr>
        <p:spPr>
          <a:xfrm>
            <a:off x="433390" y="100980"/>
            <a:ext cx="11636690" cy="497858"/>
          </a:xfrm>
          <a:prstGeom prst="rect">
            <a:avLst/>
          </a:prstGeom>
          <a:solidFill>
            <a:schemeClr val="accent4"/>
          </a:solidFill>
          <a:ln>
            <a:solidFill>
              <a:schemeClr val="accent1">
                <a:shade val="50000"/>
                <a:alpha val="13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2">
            <a:extLst>
              <a:ext uri="{FF2B5EF4-FFF2-40B4-BE49-F238E27FC236}">
                <a16:creationId xmlns:a16="http://schemas.microsoft.com/office/drawing/2014/main" id="{D7098319-1AA1-D7A9-DA74-DEC39FC97156}"/>
              </a:ext>
            </a:extLst>
          </p:cNvPr>
          <p:cNvSpPr txBox="1">
            <a:spLocks/>
          </p:cNvSpPr>
          <p:nvPr/>
        </p:nvSpPr>
        <p:spPr>
          <a:xfrm>
            <a:off x="221981" y="176268"/>
            <a:ext cx="2514600"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chemeClr val="tx1">
                    <a:lumMod val="65000"/>
                    <a:lumOff val="35000"/>
                  </a:schemeClr>
                </a:solidFill>
              </a:rPr>
              <a:t>Tanıtım İçeriği</a:t>
            </a:r>
          </a:p>
        </p:txBody>
      </p:sp>
      <p:sp>
        <p:nvSpPr>
          <p:cNvPr id="8" name="1 Metin Yer Tutucusu">
            <a:extLst>
              <a:ext uri="{FF2B5EF4-FFF2-40B4-BE49-F238E27FC236}">
                <a16:creationId xmlns:a16="http://schemas.microsoft.com/office/drawing/2014/main" id="{E3881D69-EB14-55B5-16A6-B2FC41615648}"/>
              </a:ext>
            </a:extLst>
          </p:cNvPr>
          <p:cNvSpPr txBox="1">
            <a:spLocks/>
          </p:cNvSpPr>
          <p:nvPr/>
        </p:nvSpPr>
        <p:spPr>
          <a:xfrm>
            <a:off x="716091" y="857262"/>
            <a:ext cx="4860131" cy="4010743"/>
          </a:xfrm>
          <a:prstGeom prst="rect">
            <a:avLst/>
          </a:prstGeom>
        </p:spPr>
        <p:txBody>
          <a:bodyPr vert="horz" lIns="91440" tIns="45720" rIns="91440" bIns="45720" rtlCol="0">
            <a:noAutofit/>
          </a:bodyPr>
          <a:lstStyle>
            <a:lvl1pPr marL="0" indent="0" algn="ctr" defTabSz="914473"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36" indent="0" algn="ctr" defTabSz="914473" rtl="0" eaLnBrk="1" latinLnBrk="0" hangingPunct="1">
              <a:lnSpc>
                <a:spcPct val="90000"/>
              </a:lnSpc>
              <a:spcBef>
                <a:spcPts val="500"/>
              </a:spcBef>
              <a:buFont typeface="Arial" panose="020B0604020202020204" pitchFamily="34" charset="0"/>
              <a:buNone/>
              <a:defRPr sz="2001" kern="1200">
                <a:solidFill>
                  <a:schemeClr val="tx1"/>
                </a:solidFill>
                <a:latin typeface="+mn-lt"/>
                <a:ea typeface="+mn-ea"/>
                <a:cs typeface="+mn-cs"/>
              </a:defRPr>
            </a:lvl2pPr>
            <a:lvl3pPr marL="914473" indent="0" algn="ctr" defTabSz="914473"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709" indent="0" algn="ctr" defTabSz="91447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945" indent="0" algn="ctr" defTabSz="91447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182" indent="0" algn="ctr" defTabSz="91447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417" indent="0" algn="ctr" defTabSz="91447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654" indent="0" algn="ctr" defTabSz="91447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890" indent="0" algn="ctr" defTabSz="91447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tr-TR" sz="2000" dirty="0"/>
          </a:p>
          <a:p>
            <a:pPr algn="l">
              <a:lnSpc>
                <a:spcPct val="150000"/>
              </a:lnSpc>
            </a:pPr>
            <a:r>
              <a:rPr lang="tr-TR" sz="2000" dirty="0">
                <a:solidFill>
                  <a:schemeClr val="bg1"/>
                </a:solidFill>
              </a:rPr>
              <a:t>Kurumun Tarihçesi</a:t>
            </a:r>
          </a:p>
          <a:p>
            <a:pPr algn="l">
              <a:lnSpc>
                <a:spcPct val="150000"/>
              </a:lnSpc>
            </a:pPr>
            <a:r>
              <a:rPr lang="tr-TR" sz="2000" dirty="0">
                <a:solidFill>
                  <a:schemeClr val="bg1"/>
                </a:solidFill>
              </a:rPr>
              <a:t>Kurum Vizyon ve Misyonu</a:t>
            </a:r>
          </a:p>
          <a:p>
            <a:pPr algn="l">
              <a:lnSpc>
                <a:spcPct val="150000"/>
              </a:lnSpc>
            </a:pPr>
            <a:r>
              <a:rPr lang="tr-TR" sz="2000" dirty="0">
                <a:solidFill>
                  <a:schemeClr val="bg1"/>
                </a:solidFill>
              </a:rPr>
              <a:t>Kuruma Ait Bilgiler</a:t>
            </a:r>
          </a:p>
          <a:p>
            <a:pPr algn="l">
              <a:lnSpc>
                <a:spcPct val="150000"/>
              </a:lnSpc>
            </a:pPr>
            <a:r>
              <a:rPr lang="tr-TR" sz="2000" dirty="0">
                <a:solidFill>
                  <a:schemeClr val="bg1"/>
                </a:solidFill>
              </a:rPr>
              <a:t>Kurumun Fiziksel İmkanları</a:t>
            </a:r>
          </a:p>
          <a:p>
            <a:pPr algn="l">
              <a:lnSpc>
                <a:spcPct val="150000"/>
              </a:lnSpc>
            </a:pPr>
            <a:r>
              <a:rPr lang="tr-TR" sz="2000" dirty="0">
                <a:solidFill>
                  <a:schemeClr val="bg1"/>
                </a:solidFill>
              </a:rPr>
              <a:t>Kurumun İlke ve Değerleri</a:t>
            </a:r>
          </a:p>
          <a:p>
            <a:pPr algn="l">
              <a:lnSpc>
                <a:spcPct val="150000"/>
              </a:lnSpc>
            </a:pPr>
            <a:r>
              <a:rPr lang="tr-TR" sz="2000" dirty="0">
                <a:solidFill>
                  <a:schemeClr val="bg1"/>
                </a:solidFill>
              </a:rPr>
              <a:t>Kurumun Önemli Başarıları</a:t>
            </a:r>
          </a:p>
          <a:p>
            <a:pPr marL="342891" indent="-342891" algn="l">
              <a:buFont typeface="Wingdings" panose="05000000000000000000" pitchFamily="2" charset="2"/>
              <a:buChar char="Ø"/>
            </a:pPr>
            <a:endParaRPr lang="tr-TR" sz="2000" dirty="0">
              <a:solidFill>
                <a:schemeClr val="bg1"/>
              </a:solidFill>
            </a:endParaRPr>
          </a:p>
          <a:p>
            <a:pPr marL="342891" indent="-342891" algn="l">
              <a:buFont typeface="Wingdings" panose="05000000000000000000" pitchFamily="2" charset="2"/>
              <a:buChar char="Ø"/>
            </a:pPr>
            <a:endParaRPr lang="tr-TR" sz="2000" dirty="0">
              <a:solidFill>
                <a:schemeClr val="bg1"/>
              </a:solidFill>
            </a:endParaRPr>
          </a:p>
          <a:p>
            <a:pPr marL="342891" indent="-342891" algn="l">
              <a:buFont typeface="Wingdings" panose="05000000000000000000" pitchFamily="2" charset="2"/>
              <a:buChar char="Ø"/>
            </a:pPr>
            <a:endParaRPr lang="tr-TR" sz="2000" dirty="0">
              <a:solidFill>
                <a:schemeClr val="bg1"/>
              </a:solidFill>
            </a:endParaRPr>
          </a:p>
          <a:p>
            <a:pPr algn="l"/>
            <a:r>
              <a:rPr lang="tr-TR" sz="2000" dirty="0"/>
              <a:t> </a:t>
            </a:r>
          </a:p>
        </p:txBody>
      </p:sp>
      <p:sp>
        <p:nvSpPr>
          <p:cNvPr id="14" name="İçerik Yer Tutucusu 2">
            <a:extLst>
              <a:ext uri="{FF2B5EF4-FFF2-40B4-BE49-F238E27FC236}">
                <a16:creationId xmlns:a16="http://schemas.microsoft.com/office/drawing/2014/main" id="{2C038AC5-9888-361A-B94A-EA19BC69E96D}"/>
              </a:ext>
            </a:extLst>
          </p:cNvPr>
          <p:cNvSpPr txBox="1">
            <a:spLocks/>
          </p:cNvSpPr>
          <p:nvPr/>
        </p:nvSpPr>
        <p:spPr>
          <a:xfrm>
            <a:off x="10643489" y="158935"/>
            <a:ext cx="1740870"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chemeClr val="tx1">
                    <a:lumMod val="65000"/>
                    <a:lumOff val="35000"/>
                  </a:schemeClr>
                </a:solidFill>
              </a:rPr>
              <a:t>İçerik</a:t>
            </a:r>
          </a:p>
        </p:txBody>
      </p:sp>
      <p:pic>
        <p:nvPicPr>
          <p:cNvPr id="9" name="Resim 8">
            <a:extLst>
              <a:ext uri="{FF2B5EF4-FFF2-40B4-BE49-F238E27FC236}">
                <a16:creationId xmlns:a16="http://schemas.microsoft.com/office/drawing/2014/main" id="{9472AA93-52D8-3046-567C-3313B5B1B8C7}"/>
              </a:ext>
            </a:extLst>
          </p:cNvPr>
          <p:cNvPicPr>
            <a:picLocks noChangeAspect="1"/>
          </p:cNvPicPr>
          <p:nvPr/>
        </p:nvPicPr>
        <p:blipFill>
          <a:blip r:embed="rId4"/>
          <a:stretch>
            <a:fillRect/>
          </a:stretch>
        </p:blipFill>
        <p:spPr>
          <a:xfrm>
            <a:off x="414340" y="616252"/>
            <a:ext cx="11664000" cy="135549"/>
          </a:xfrm>
          <a:prstGeom prst="rect">
            <a:avLst/>
          </a:prstGeom>
        </p:spPr>
      </p:pic>
      <p:pic>
        <p:nvPicPr>
          <p:cNvPr id="3" name="Resim 2">
            <a:extLst>
              <a:ext uri="{FF2B5EF4-FFF2-40B4-BE49-F238E27FC236}">
                <a16:creationId xmlns:a16="http://schemas.microsoft.com/office/drawing/2014/main" id="{C2A1E08A-0B4C-25AB-4ECF-4013479F5068}"/>
              </a:ext>
            </a:extLst>
          </p:cNvPr>
          <p:cNvPicPr>
            <a:picLocks noChangeAspect="1"/>
          </p:cNvPicPr>
          <p:nvPr/>
        </p:nvPicPr>
        <p:blipFill>
          <a:blip r:embed="rId5"/>
          <a:stretch>
            <a:fillRect/>
          </a:stretch>
        </p:blipFill>
        <p:spPr>
          <a:xfrm>
            <a:off x="350916" y="1399800"/>
            <a:ext cx="368790" cy="368790"/>
          </a:xfrm>
          <a:prstGeom prst="rect">
            <a:avLst/>
          </a:prstGeom>
        </p:spPr>
      </p:pic>
      <p:pic>
        <p:nvPicPr>
          <p:cNvPr id="19" name="Resim 18">
            <a:extLst>
              <a:ext uri="{FF2B5EF4-FFF2-40B4-BE49-F238E27FC236}">
                <a16:creationId xmlns:a16="http://schemas.microsoft.com/office/drawing/2014/main" id="{63B132E4-0A30-2D80-8B70-823DE9E619FD}"/>
              </a:ext>
            </a:extLst>
          </p:cNvPr>
          <p:cNvPicPr>
            <a:picLocks noChangeAspect="1"/>
          </p:cNvPicPr>
          <p:nvPr/>
        </p:nvPicPr>
        <p:blipFill>
          <a:blip r:embed="rId5"/>
          <a:stretch>
            <a:fillRect/>
          </a:stretch>
        </p:blipFill>
        <p:spPr>
          <a:xfrm>
            <a:off x="347301" y="1980803"/>
            <a:ext cx="368790" cy="368790"/>
          </a:xfrm>
          <a:prstGeom prst="rect">
            <a:avLst/>
          </a:prstGeom>
        </p:spPr>
      </p:pic>
      <p:pic>
        <p:nvPicPr>
          <p:cNvPr id="20" name="Resim 19">
            <a:extLst>
              <a:ext uri="{FF2B5EF4-FFF2-40B4-BE49-F238E27FC236}">
                <a16:creationId xmlns:a16="http://schemas.microsoft.com/office/drawing/2014/main" id="{177E3847-BF7D-0778-D002-66B887618087}"/>
              </a:ext>
            </a:extLst>
          </p:cNvPr>
          <p:cNvPicPr>
            <a:picLocks noChangeAspect="1"/>
          </p:cNvPicPr>
          <p:nvPr/>
        </p:nvPicPr>
        <p:blipFill>
          <a:blip r:embed="rId5"/>
          <a:stretch>
            <a:fillRect/>
          </a:stretch>
        </p:blipFill>
        <p:spPr>
          <a:xfrm>
            <a:off x="347301" y="2561806"/>
            <a:ext cx="368790" cy="368790"/>
          </a:xfrm>
          <a:prstGeom prst="rect">
            <a:avLst/>
          </a:prstGeom>
        </p:spPr>
      </p:pic>
      <p:pic>
        <p:nvPicPr>
          <p:cNvPr id="21" name="Resim 20">
            <a:extLst>
              <a:ext uri="{FF2B5EF4-FFF2-40B4-BE49-F238E27FC236}">
                <a16:creationId xmlns:a16="http://schemas.microsoft.com/office/drawing/2014/main" id="{9A854BBE-F1A9-3943-A9A5-C0B8BF6388FC}"/>
              </a:ext>
            </a:extLst>
          </p:cNvPr>
          <p:cNvPicPr>
            <a:picLocks noChangeAspect="1"/>
          </p:cNvPicPr>
          <p:nvPr/>
        </p:nvPicPr>
        <p:blipFill>
          <a:blip r:embed="rId5"/>
          <a:stretch>
            <a:fillRect/>
          </a:stretch>
        </p:blipFill>
        <p:spPr>
          <a:xfrm>
            <a:off x="339337" y="3111240"/>
            <a:ext cx="368790" cy="368790"/>
          </a:xfrm>
          <a:prstGeom prst="rect">
            <a:avLst/>
          </a:prstGeom>
        </p:spPr>
      </p:pic>
      <p:pic>
        <p:nvPicPr>
          <p:cNvPr id="22" name="Resim 21">
            <a:extLst>
              <a:ext uri="{FF2B5EF4-FFF2-40B4-BE49-F238E27FC236}">
                <a16:creationId xmlns:a16="http://schemas.microsoft.com/office/drawing/2014/main" id="{30B3AE78-FF7E-E368-C26C-EB5AE843F42B}"/>
              </a:ext>
            </a:extLst>
          </p:cNvPr>
          <p:cNvPicPr>
            <a:picLocks noChangeAspect="1"/>
          </p:cNvPicPr>
          <p:nvPr/>
        </p:nvPicPr>
        <p:blipFill>
          <a:blip r:embed="rId5"/>
          <a:stretch>
            <a:fillRect/>
          </a:stretch>
        </p:blipFill>
        <p:spPr>
          <a:xfrm>
            <a:off x="347301" y="3714905"/>
            <a:ext cx="368790" cy="368790"/>
          </a:xfrm>
          <a:prstGeom prst="rect">
            <a:avLst/>
          </a:prstGeom>
        </p:spPr>
      </p:pic>
      <p:pic>
        <p:nvPicPr>
          <p:cNvPr id="23" name="Resim 22">
            <a:extLst>
              <a:ext uri="{FF2B5EF4-FFF2-40B4-BE49-F238E27FC236}">
                <a16:creationId xmlns:a16="http://schemas.microsoft.com/office/drawing/2014/main" id="{599C5EFF-307B-4C4D-919E-43EFB3874088}"/>
              </a:ext>
            </a:extLst>
          </p:cNvPr>
          <p:cNvPicPr>
            <a:picLocks noChangeAspect="1"/>
          </p:cNvPicPr>
          <p:nvPr/>
        </p:nvPicPr>
        <p:blipFill>
          <a:blip r:embed="rId5"/>
          <a:stretch>
            <a:fillRect/>
          </a:stretch>
        </p:blipFill>
        <p:spPr>
          <a:xfrm>
            <a:off x="339337" y="4264339"/>
            <a:ext cx="368790" cy="368790"/>
          </a:xfrm>
          <a:prstGeom prst="rect">
            <a:avLst/>
          </a:prstGeom>
        </p:spPr>
      </p:pic>
      <p:pic>
        <p:nvPicPr>
          <p:cNvPr id="13" name="Resim 12">
            <a:extLst>
              <a:ext uri="{FF2B5EF4-FFF2-40B4-BE49-F238E27FC236}">
                <a16:creationId xmlns:a16="http://schemas.microsoft.com/office/drawing/2014/main" id="{72EABA33-D3E9-4470-3000-EA2CD048533F}"/>
              </a:ext>
            </a:extLst>
          </p:cNvPr>
          <p:cNvPicPr>
            <a:picLocks/>
          </p:cNvPicPr>
          <p:nvPr/>
        </p:nvPicPr>
        <p:blipFill>
          <a:blip r:embed="rId6" cstate="screen">
            <a:extLst>
              <a:ext uri="{28A0092B-C50C-407E-A947-70E740481C1C}">
                <a14:useLocalDpi xmlns:a14="http://schemas.microsoft.com/office/drawing/2010/main" val="0"/>
              </a:ext>
            </a:extLst>
          </a:blip>
          <a:stretch>
            <a:fillRect/>
          </a:stretch>
        </p:blipFill>
        <p:spPr>
          <a:xfrm>
            <a:off x="8051585" y="4264339"/>
            <a:ext cx="2880000" cy="2160000"/>
          </a:xfrm>
          <a:prstGeom prst="rect">
            <a:avLst/>
          </a:prstGeom>
        </p:spPr>
      </p:pic>
      <p:pic>
        <p:nvPicPr>
          <p:cNvPr id="17" name="Resim 16">
            <a:extLst>
              <a:ext uri="{FF2B5EF4-FFF2-40B4-BE49-F238E27FC236}">
                <a16:creationId xmlns:a16="http://schemas.microsoft.com/office/drawing/2014/main" id="{2D97D8A3-E65E-E8DD-4497-F46766414C05}"/>
              </a:ext>
            </a:extLst>
          </p:cNvPr>
          <p:cNvPicPr>
            <a:picLocks/>
          </p:cNvPicPr>
          <p:nvPr/>
        </p:nvPicPr>
        <p:blipFill>
          <a:blip r:embed="rId7" cstate="screen">
            <a:extLst>
              <a:ext uri="{28A0092B-C50C-407E-A947-70E740481C1C}">
                <a14:useLocalDpi xmlns:a14="http://schemas.microsoft.com/office/drawing/2010/main" val="0"/>
              </a:ext>
            </a:extLst>
          </a:blip>
          <a:stretch>
            <a:fillRect/>
          </a:stretch>
        </p:blipFill>
        <p:spPr>
          <a:xfrm>
            <a:off x="7928830" y="256646"/>
            <a:ext cx="2880000" cy="2160000"/>
          </a:xfrm>
          <a:prstGeom prst="rect">
            <a:avLst/>
          </a:prstGeom>
        </p:spPr>
      </p:pic>
      <p:pic>
        <p:nvPicPr>
          <p:cNvPr id="26" name="Resim 25">
            <a:extLst>
              <a:ext uri="{FF2B5EF4-FFF2-40B4-BE49-F238E27FC236}">
                <a16:creationId xmlns:a16="http://schemas.microsoft.com/office/drawing/2014/main" id="{E4486887-EC95-3020-590C-67D32F47B08C}"/>
              </a:ext>
            </a:extLst>
          </p:cNvPr>
          <p:cNvPicPr>
            <a:picLocks/>
          </p:cNvPicPr>
          <p:nvPr/>
        </p:nvPicPr>
        <p:blipFill>
          <a:blip r:embed="rId8" cstate="screen">
            <a:extLst>
              <a:ext uri="{28A0092B-C50C-407E-A947-70E740481C1C}">
                <a14:useLocalDpi xmlns:a14="http://schemas.microsoft.com/office/drawing/2010/main" val="0"/>
              </a:ext>
            </a:extLst>
          </a:blip>
          <a:stretch>
            <a:fillRect/>
          </a:stretch>
        </p:blipFill>
        <p:spPr>
          <a:xfrm>
            <a:off x="7604960" y="1810136"/>
            <a:ext cx="3600000" cy="2880000"/>
          </a:xfrm>
          <a:prstGeom prst="rect">
            <a:avLst/>
          </a:prstGeom>
        </p:spPr>
      </p:pic>
    </p:spTree>
    <p:extLst>
      <p:ext uri="{BB962C8B-B14F-4D97-AF65-F5344CB8AC3E}">
        <p14:creationId xmlns:p14="http://schemas.microsoft.com/office/powerpoint/2010/main" val="605781470"/>
      </p:ext>
    </p:extLst>
  </p:cSld>
  <p:clrMapOvr>
    <a:masterClrMapping/>
  </p:clrMapOvr>
  <mc:AlternateContent xmlns:mc="http://schemas.openxmlformats.org/markup-compatibility/2006" xmlns:p14="http://schemas.microsoft.com/office/powerpoint/2010/main">
    <mc:Choice Requires="p14">
      <p:transition spd="slow" p14:dur="2000" advTm="6648"/>
    </mc:Choice>
    <mc:Fallback xmlns="">
      <p:transition spd="slow" advTm="664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F27C545-0877-6C63-2C55-780DFB7D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Dikdörtgen 14">
            <a:extLst>
              <a:ext uri="{FF2B5EF4-FFF2-40B4-BE49-F238E27FC236}">
                <a16:creationId xmlns:a16="http://schemas.microsoft.com/office/drawing/2014/main" id="{DFD24169-A706-4DFB-709F-6D97F070EBE6}"/>
              </a:ext>
            </a:extLst>
          </p:cNvPr>
          <p:cNvSpPr/>
          <p:nvPr/>
        </p:nvSpPr>
        <p:spPr>
          <a:xfrm>
            <a:off x="273999" y="100980"/>
            <a:ext cx="11636690" cy="497858"/>
          </a:xfrm>
          <a:prstGeom prst="rect">
            <a:avLst/>
          </a:prstGeom>
          <a:solidFill>
            <a:schemeClr val="accent4"/>
          </a:solidFill>
          <a:ln>
            <a:solidFill>
              <a:schemeClr val="accent1">
                <a:shade val="50000"/>
                <a:alpha val="13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2">
            <a:extLst>
              <a:ext uri="{FF2B5EF4-FFF2-40B4-BE49-F238E27FC236}">
                <a16:creationId xmlns:a16="http://schemas.microsoft.com/office/drawing/2014/main" id="{D7098319-1AA1-D7A9-DA74-DEC39FC97156}"/>
              </a:ext>
            </a:extLst>
          </p:cNvPr>
          <p:cNvSpPr txBox="1">
            <a:spLocks/>
          </p:cNvSpPr>
          <p:nvPr/>
        </p:nvSpPr>
        <p:spPr>
          <a:xfrm>
            <a:off x="319730" y="176336"/>
            <a:ext cx="2514600"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chemeClr val="tx1">
                    <a:lumMod val="65000"/>
                    <a:lumOff val="35000"/>
                  </a:schemeClr>
                </a:solidFill>
              </a:rPr>
              <a:t>Tanıtım Tarihçesi</a:t>
            </a:r>
          </a:p>
        </p:txBody>
      </p:sp>
      <p:sp>
        <p:nvSpPr>
          <p:cNvPr id="14" name="İçerik Yer Tutucusu 2">
            <a:extLst>
              <a:ext uri="{FF2B5EF4-FFF2-40B4-BE49-F238E27FC236}">
                <a16:creationId xmlns:a16="http://schemas.microsoft.com/office/drawing/2014/main" id="{2C038AC5-9888-361A-B94A-EA19BC69E96D}"/>
              </a:ext>
            </a:extLst>
          </p:cNvPr>
          <p:cNvSpPr txBox="1">
            <a:spLocks/>
          </p:cNvSpPr>
          <p:nvPr/>
        </p:nvSpPr>
        <p:spPr>
          <a:xfrm>
            <a:off x="10153648" y="201032"/>
            <a:ext cx="2514600"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chemeClr val="tx1">
                    <a:lumMod val="65000"/>
                    <a:lumOff val="35000"/>
                  </a:schemeClr>
                </a:solidFill>
              </a:rPr>
              <a:t>Tarihçe</a:t>
            </a:r>
          </a:p>
        </p:txBody>
      </p:sp>
      <p:pic>
        <p:nvPicPr>
          <p:cNvPr id="9" name="Resim 8">
            <a:extLst>
              <a:ext uri="{FF2B5EF4-FFF2-40B4-BE49-F238E27FC236}">
                <a16:creationId xmlns:a16="http://schemas.microsoft.com/office/drawing/2014/main" id="{9472AA93-52D8-3046-567C-3313B5B1B8C7}"/>
              </a:ext>
            </a:extLst>
          </p:cNvPr>
          <p:cNvPicPr>
            <a:picLocks noChangeAspect="1"/>
          </p:cNvPicPr>
          <p:nvPr/>
        </p:nvPicPr>
        <p:blipFill>
          <a:blip r:embed="rId4"/>
          <a:stretch>
            <a:fillRect/>
          </a:stretch>
        </p:blipFill>
        <p:spPr>
          <a:xfrm>
            <a:off x="254949" y="616252"/>
            <a:ext cx="11664000" cy="135549"/>
          </a:xfrm>
          <a:prstGeom prst="rect">
            <a:avLst/>
          </a:prstGeom>
        </p:spPr>
      </p:pic>
      <p:sp>
        <p:nvSpPr>
          <p:cNvPr id="19" name="Metin kutusu 18">
            <a:extLst>
              <a:ext uri="{FF2B5EF4-FFF2-40B4-BE49-F238E27FC236}">
                <a16:creationId xmlns:a16="http://schemas.microsoft.com/office/drawing/2014/main" id="{7154BFFA-A748-DC88-1F27-79EAD6E76B33}"/>
              </a:ext>
            </a:extLst>
          </p:cNvPr>
          <p:cNvSpPr txBox="1"/>
          <p:nvPr/>
        </p:nvSpPr>
        <p:spPr>
          <a:xfrm>
            <a:off x="797264" y="1101963"/>
            <a:ext cx="6372224" cy="1631216"/>
          </a:xfrm>
          <a:prstGeom prst="rect">
            <a:avLst/>
          </a:prstGeom>
          <a:noFill/>
        </p:spPr>
        <p:txBody>
          <a:bodyPr wrap="square">
            <a:spAutoFit/>
          </a:bodyPr>
          <a:lstStyle/>
          <a:p>
            <a:pPr algn="just"/>
            <a:r>
              <a:rPr lang="tr-TR" sz="2000" dirty="0">
                <a:solidFill>
                  <a:schemeClr val="bg1"/>
                </a:solidFill>
              </a:rPr>
              <a:t>Okulumuz 2007-2008 Eğitim Öğretim yılında Şuhut lisesi binasının dördüncü katında açılmıştır.2010-2011Eğitim öğretim yılının son haftasında yeni binasına geçmiştir.</a:t>
            </a:r>
          </a:p>
          <a:p>
            <a:pPr algn="just"/>
            <a:endParaRPr lang="tr-TR" sz="2000" dirty="0">
              <a:solidFill>
                <a:schemeClr val="bg1"/>
              </a:solidFill>
            </a:endParaRPr>
          </a:p>
          <a:p>
            <a:pPr algn="just"/>
            <a:endParaRPr lang="tr-TR" sz="2000" dirty="0">
              <a:solidFill>
                <a:schemeClr val="bg1"/>
              </a:solidFill>
            </a:endParaRPr>
          </a:p>
        </p:txBody>
      </p:sp>
      <p:pic>
        <p:nvPicPr>
          <p:cNvPr id="10" name="Resim 9">
            <a:extLst>
              <a:ext uri="{FF2B5EF4-FFF2-40B4-BE49-F238E27FC236}">
                <a16:creationId xmlns:a16="http://schemas.microsoft.com/office/drawing/2014/main" id="{45B1B52A-8881-56B8-22DD-6CA46C8644AF}"/>
              </a:ext>
            </a:extLst>
          </p:cNvPr>
          <p:cNvPicPr>
            <a:picLocks noChangeAspect="1"/>
          </p:cNvPicPr>
          <p:nvPr/>
        </p:nvPicPr>
        <p:blipFill>
          <a:blip r:embed="rId5"/>
          <a:stretch>
            <a:fillRect/>
          </a:stretch>
        </p:blipFill>
        <p:spPr>
          <a:xfrm>
            <a:off x="433390" y="1131515"/>
            <a:ext cx="368790" cy="368790"/>
          </a:xfrm>
          <a:prstGeom prst="rect">
            <a:avLst/>
          </a:prstGeom>
        </p:spPr>
      </p:pic>
      <p:pic>
        <p:nvPicPr>
          <p:cNvPr id="11" name="Resim 10">
            <a:extLst>
              <a:ext uri="{FF2B5EF4-FFF2-40B4-BE49-F238E27FC236}">
                <a16:creationId xmlns:a16="http://schemas.microsoft.com/office/drawing/2014/main" id="{6DE58EBE-0C83-7FE8-244C-F57EB064DD4A}"/>
              </a:ext>
            </a:extLst>
          </p:cNvPr>
          <p:cNvPicPr>
            <a:picLocks noChangeAspect="1"/>
          </p:cNvPicPr>
          <p:nvPr/>
        </p:nvPicPr>
        <p:blipFill>
          <a:blip r:embed="rId5"/>
          <a:stretch>
            <a:fillRect/>
          </a:stretch>
        </p:blipFill>
        <p:spPr>
          <a:xfrm>
            <a:off x="414340" y="2657892"/>
            <a:ext cx="368790" cy="368790"/>
          </a:xfrm>
          <a:prstGeom prst="rect">
            <a:avLst/>
          </a:prstGeom>
        </p:spPr>
      </p:pic>
      <p:pic>
        <p:nvPicPr>
          <p:cNvPr id="18" name="Resim 17">
            <a:extLst>
              <a:ext uri="{FF2B5EF4-FFF2-40B4-BE49-F238E27FC236}">
                <a16:creationId xmlns:a16="http://schemas.microsoft.com/office/drawing/2014/main" id="{83305D0E-61A9-0366-5BF0-7480DD0CCA3C}"/>
              </a:ext>
            </a:extLst>
          </p:cNvPr>
          <p:cNvPicPr>
            <a:picLocks/>
          </p:cNvPicPr>
          <p:nvPr/>
        </p:nvPicPr>
        <p:blipFill>
          <a:blip r:embed="rId6" cstate="screen">
            <a:extLst>
              <a:ext uri="{28A0092B-C50C-407E-A947-70E740481C1C}">
                <a14:useLocalDpi xmlns:a14="http://schemas.microsoft.com/office/drawing/2010/main" val="0"/>
              </a:ext>
            </a:extLst>
          </a:blip>
          <a:stretch>
            <a:fillRect/>
          </a:stretch>
        </p:blipFill>
        <p:spPr>
          <a:xfrm>
            <a:off x="8549489" y="3429000"/>
            <a:ext cx="3600000" cy="2880000"/>
          </a:xfrm>
          <a:prstGeom prst="rect">
            <a:avLst/>
          </a:prstGeom>
        </p:spPr>
      </p:pic>
      <p:sp>
        <p:nvSpPr>
          <p:cNvPr id="20" name="Metin kutusu 19">
            <a:extLst>
              <a:ext uri="{FF2B5EF4-FFF2-40B4-BE49-F238E27FC236}">
                <a16:creationId xmlns:a16="http://schemas.microsoft.com/office/drawing/2014/main" id="{03A971B8-D60A-E4A9-C00B-BBBD79974015}"/>
              </a:ext>
            </a:extLst>
          </p:cNvPr>
          <p:cNvSpPr txBox="1"/>
          <p:nvPr/>
        </p:nvSpPr>
        <p:spPr>
          <a:xfrm>
            <a:off x="763876" y="2571887"/>
            <a:ext cx="6372224" cy="1323439"/>
          </a:xfrm>
          <a:prstGeom prst="rect">
            <a:avLst/>
          </a:prstGeom>
          <a:noFill/>
        </p:spPr>
        <p:txBody>
          <a:bodyPr wrap="square">
            <a:spAutoFit/>
          </a:bodyPr>
          <a:lstStyle/>
          <a:p>
            <a:pPr algn="just"/>
            <a:r>
              <a:rPr lang="tr-TR" sz="2000" dirty="0">
                <a:solidFill>
                  <a:schemeClr val="bg1"/>
                </a:solidFill>
              </a:rPr>
              <a:t>Pansiyonumuz 2010-2011 Eğitim Öğretim yılının 2. döneminde Sayın Bakanımız Veysel EROĞLU tarafından açılmıştır. Pansiyonumuz 60 Erkek 64 Kız olmak üzere hizmet vermeye devam etmektedir.</a:t>
            </a:r>
          </a:p>
        </p:txBody>
      </p:sp>
      <p:pic>
        <p:nvPicPr>
          <p:cNvPr id="8" name="Resim 7">
            <a:extLst>
              <a:ext uri="{FF2B5EF4-FFF2-40B4-BE49-F238E27FC236}">
                <a16:creationId xmlns:a16="http://schemas.microsoft.com/office/drawing/2014/main" id="{88926B07-D6B1-9CC3-AAC6-EAE64C120AEE}"/>
              </a:ext>
            </a:extLst>
          </p:cNvPr>
          <p:cNvPicPr>
            <a:picLocks/>
          </p:cNvPicPr>
          <p:nvPr/>
        </p:nvPicPr>
        <p:blipFill>
          <a:blip r:embed="rId7"/>
          <a:stretch>
            <a:fillRect/>
          </a:stretch>
        </p:blipFill>
        <p:spPr>
          <a:xfrm>
            <a:off x="8897660" y="1577892"/>
            <a:ext cx="2880000" cy="2160000"/>
          </a:xfrm>
          <a:prstGeom prst="rect">
            <a:avLst/>
          </a:prstGeom>
        </p:spPr>
      </p:pic>
      <p:pic>
        <p:nvPicPr>
          <p:cNvPr id="23" name="Resim 22">
            <a:extLst>
              <a:ext uri="{FF2B5EF4-FFF2-40B4-BE49-F238E27FC236}">
                <a16:creationId xmlns:a16="http://schemas.microsoft.com/office/drawing/2014/main" id="{CB43D390-9C3E-657C-3E07-6F7573270C88}"/>
              </a:ext>
            </a:extLst>
          </p:cNvPr>
          <p:cNvPicPr>
            <a:picLocks/>
          </p:cNvPicPr>
          <p:nvPr/>
        </p:nvPicPr>
        <p:blipFill>
          <a:blip r:embed="rId8" cstate="screen">
            <a:extLst>
              <a:ext uri="{28A0092B-C50C-407E-A947-70E740481C1C}">
                <a14:useLocalDpi xmlns:a14="http://schemas.microsoft.com/office/drawing/2010/main" val="0"/>
              </a:ext>
            </a:extLst>
          </a:blip>
          <a:stretch>
            <a:fillRect/>
          </a:stretch>
        </p:blipFill>
        <p:spPr>
          <a:xfrm>
            <a:off x="3726340" y="4270183"/>
            <a:ext cx="2520000" cy="1800000"/>
          </a:xfrm>
          <a:prstGeom prst="rect">
            <a:avLst/>
          </a:prstGeom>
        </p:spPr>
      </p:pic>
      <p:pic>
        <p:nvPicPr>
          <p:cNvPr id="16" name="Resim 15">
            <a:extLst>
              <a:ext uri="{FF2B5EF4-FFF2-40B4-BE49-F238E27FC236}">
                <a16:creationId xmlns:a16="http://schemas.microsoft.com/office/drawing/2014/main" id="{1557E30B-86A9-4BDC-7D0C-080C9DC7FB31}"/>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5947602" y="4031046"/>
            <a:ext cx="2880000" cy="2160000"/>
          </a:xfrm>
          <a:prstGeom prst="rect">
            <a:avLst/>
          </a:prstGeom>
        </p:spPr>
      </p:pic>
    </p:spTree>
    <p:extLst>
      <p:ext uri="{BB962C8B-B14F-4D97-AF65-F5344CB8AC3E}">
        <p14:creationId xmlns:p14="http://schemas.microsoft.com/office/powerpoint/2010/main" val="1027103150"/>
      </p:ext>
    </p:extLst>
  </p:cSld>
  <p:clrMapOvr>
    <a:masterClrMapping/>
  </p:clrMapOvr>
  <mc:AlternateContent xmlns:mc="http://schemas.openxmlformats.org/markup-compatibility/2006" xmlns:p14="http://schemas.microsoft.com/office/powerpoint/2010/main">
    <mc:Choice Requires="p14">
      <p:transition spd="slow" p14:dur="2000" advTm="5968"/>
    </mc:Choice>
    <mc:Fallback xmlns="">
      <p:transition spd="slow" advTm="596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F27C545-0877-6C63-2C55-780DFB7D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Dikdörtgen 14">
            <a:extLst>
              <a:ext uri="{FF2B5EF4-FFF2-40B4-BE49-F238E27FC236}">
                <a16:creationId xmlns:a16="http://schemas.microsoft.com/office/drawing/2014/main" id="{DFD24169-A706-4DFB-709F-6D97F070EBE6}"/>
              </a:ext>
            </a:extLst>
          </p:cNvPr>
          <p:cNvSpPr/>
          <p:nvPr/>
        </p:nvSpPr>
        <p:spPr>
          <a:xfrm>
            <a:off x="315944" y="100980"/>
            <a:ext cx="11636690" cy="497858"/>
          </a:xfrm>
          <a:prstGeom prst="rect">
            <a:avLst/>
          </a:prstGeom>
          <a:solidFill>
            <a:schemeClr val="accent4"/>
          </a:solidFill>
          <a:ln>
            <a:solidFill>
              <a:schemeClr val="accent1">
                <a:shade val="50000"/>
                <a:alpha val="13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2">
            <a:extLst>
              <a:ext uri="{FF2B5EF4-FFF2-40B4-BE49-F238E27FC236}">
                <a16:creationId xmlns:a16="http://schemas.microsoft.com/office/drawing/2014/main" id="{D7098319-1AA1-D7A9-DA74-DEC39FC97156}"/>
              </a:ext>
            </a:extLst>
          </p:cNvPr>
          <p:cNvSpPr txBox="1">
            <a:spLocks/>
          </p:cNvSpPr>
          <p:nvPr/>
        </p:nvSpPr>
        <p:spPr>
          <a:xfrm>
            <a:off x="296893" y="176336"/>
            <a:ext cx="4757735"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b="1" dirty="0">
                <a:solidFill>
                  <a:schemeClr val="tx1">
                    <a:lumMod val="65000"/>
                    <a:lumOff val="35000"/>
                  </a:schemeClr>
                </a:solidFill>
              </a:rPr>
              <a:t>Kurumun Vizyon ve Misyonu</a:t>
            </a:r>
          </a:p>
        </p:txBody>
      </p:sp>
      <p:sp>
        <p:nvSpPr>
          <p:cNvPr id="14" name="İçerik Yer Tutucusu 2">
            <a:extLst>
              <a:ext uri="{FF2B5EF4-FFF2-40B4-BE49-F238E27FC236}">
                <a16:creationId xmlns:a16="http://schemas.microsoft.com/office/drawing/2014/main" id="{2C038AC5-9888-361A-B94A-EA19BC69E96D}"/>
              </a:ext>
            </a:extLst>
          </p:cNvPr>
          <p:cNvSpPr txBox="1">
            <a:spLocks/>
          </p:cNvSpPr>
          <p:nvPr/>
        </p:nvSpPr>
        <p:spPr>
          <a:xfrm>
            <a:off x="9669727" y="91880"/>
            <a:ext cx="2514600"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chemeClr val="tx1">
                    <a:lumMod val="65000"/>
                    <a:lumOff val="35000"/>
                  </a:schemeClr>
                </a:solidFill>
              </a:rPr>
              <a:t>Misyon/Vizyon</a:t>
            </a:r>
          </a:p>
        </p:txBody>
      </p:sp>
      <p:pic>
        <p:nvPicPr>
          <p:cNvPr id="9" name="Resim 8">
            <a:extLst>
              <a:ext uri="{FF2B5EF4-FFF2-40B4-BE49-F238E27FC236}">
                <a16:creationId xmlns:a16="http://schemas.microsoft.com/office/drawing/2014/main" id="{9472AA93-52D8-3046-567C-3313B5B1B8C7}"/>
              </a:ext>
            </a:extLst>
          </p:cNvPr>
          <p:cNvPicPr>
            <a:picLocks noChangeAspect="1"/>
          </p:cNvPicPr>
          <p:nvPr/>
        </p:nvPicPr>
        <p:blipFill>
          <a:blip r:embed="rId4"/>
          <a:stretch>
            <a:fillRect/>
          </a:stretch>
        </p:blipFill>
        <p:spPr>
          <a:xfrm>
            <a:off x="296894" y="616252"/>
            <a:ext cx="11664000" cy="135549"/>
          </a:xfrm>
          <a:prstGeom prst="rect">
            <a:avLst/>
          </a:prstGeom>
        </p:spPr>
      </p:pic>
      <p:sp>
        <p:nvSpPr>
          <p:cNvPr id="19" name="Metin kutusu 18">
            <a:extLst>
              <a:ext uri="{FF2B5EF4-FFF2-40B4-BE49-F238E27FC236}">
                <a16:creationId xmlns:a16="http://schemas.microsoft.com/office/drawing/2014/main" id="{7154BFFA-A748-DC88-1F27-79EAD6E76B33}"/>
              </a:ext>
            </a:extLst>
          </p:cNvPr>
          <p:cNvSpPr txBox="1"/>
          <p:nvPr/>
        </p:nvSpPr>
        <p:spPr>
          <a:xfrm>
            <a:off x="722245" y="809480"/>
            <a:ext cx="6372224" cy="1938992"/>
          </a:xfrm>
          <a:prstGeom prst="rect">
            <a:avLst/>
          </a:prstGeom>
          <a:noFill/>
        </p:spPr>
        <p:txBody>
          <a:bodyPr wrap="square">
            <a:spAutoFit/>
          </a:bodyPr>
          <a:lstStyle/>
          <a:p>
            <a:pPr marL="0" algn="just" rtl="0" eaLnBrk="1" fontAlgn="t" latinLnBrk="0" hangingPunct="1">
              <a:spcBef>
                <a:spcPts val="0"/>
              </a:spcBef>
              <a:spcAft>
                <a:spcPts val="0"/>
              </a:spcAft>
              <a:buClrTx/>
              <a:buSzPts val="1200"/>
            </a:pPr>
            <a:r>
              <a:rPr lang="tr-TR" sz="2000" b="1" i="0" u="none" strike="noStrike" kern="1200" dirty="0">
                <a:solidFill>
                  <a:schemeClr val="bg1"/>
                </a:solidFill>
                <a:effectLst/>
              </a:rPr>
              <a:t>Vizyonumuz :</a:t>
            </a:r>
          </a:p>
          <a:p>
            <a:pPr marL="0" algn="just" rtl="0" eaLnBrk="1" fontAlgn="t" latinLnBrk="0" hangingPunct="1">
              <a:spcBef>
                <a:spcPts val="0"/>
              </a:spcBef>
              <a:spcAft>
                <a:spcPts val="0"/>
              </a:spcAft>
              <a:buClrTx/>
              <a:buSzPts val="1200"/>
            </a:pPr>
            <a:endParaRPr lang="tr-TR" sz="2000" b="0" i="0" u="none" strike="noStrike" dirty="0">
              <a:solidFill>
                <a:schemeClr val="bg1"/>
              </a:solidFill>
              <a:effectLst/>
            </a:endParaRPr>
          </a:p>
          <a:p>
            <a:pPr marL="0" algn="just" rtl="0" eaLnBrk="1" fontAlgn="t" latinLnBrk="0" hangingPunct="1">
              <a:spcBef>
                <a:spcPts val="0"/>
              </a:spcBef>
              <a:spcAft>
                <a:spcPts val="0"/>
              </a:spcAft>
            </a:pPr>
            <a:r>
              <a:rPr lang="tr-TR" sz="2000" b="0" i="0" u="none" strike="noStrike" kern="1200" dirty="0">
                <a:solidFill>
                  <a:schemeClr val="bg1"/>
                </a:solidFill>
                <a:effectLst/>
              </a:rPr>
              <a:t>Gelişim</a:t>
            </a:r>
            <a:r>
              <a:rPr lang="tr-TR" sz="2000" b="0" i="0" u="none" strike="noStrike" kern="1200" baseline="0" dirty="0">
                <a:solidFill>
                  <a:schemeClr val="bg1"/>
                </a:solidFill>
                <a:effectLst/>
              </a:rPr>
              <a:t> için sürekli çaba sarf edip ve kaynakları etkin bir şekilde değerlendirip, yükseköğrenime yetiştirdiğimiz öğrencilerle başarıyı hedef alan ve talep edilen bir eğitim merkezi olmak.</a:t>
            </a:r>
            <a:endParaRPr lang="tr-TR" sz="2000" b="0" i="0" u="none" strike="noStrike" dirty="0">
              <a:solidFill>
                <a:schemeClr val="bg1"/>
              </a:solidFill>
              <a:effectLst/>
            </a:endParaRPr>
          </a:p>
        </p:txBody>
      </p:sp>
      <p:sp>
        <p:nvSpPr>
          <p:cNvPr id="11" name="Metin kutusu 10">
            <a:extLst>
              <a:ext uri="{FF2B5EF4-FFF2-40B4-BE49-F238E27FC236}">
                <a16:creationId xmlns:a16="http://schemas.microsoft.com/office/drawing/2014/main" id="{469BEEA7-36F2-97E8-DFB0-5658DB3F87CE}"/>
              </a:ext>
            </a:extLst>
          </p:cNvPr>
          <p:cNvSpPr txBox="1"/>
          <p:nvPr/>
        </p:nvSpPr>
        <p:spPr>
          <a:xfrm>
            <a:off x="722245" y="2929260"/>
            <a:ext cx="6372224" cy="2862322"/>
          </a:xfrm>
          <a:prstGeom prst="rect">
            <a:avLst/>
          </a:prstGeom>
          <a:noFill/>
        </p:spPr>
        <p:txBody>
          <a:bodyPr wrap="square">
            <a:spAutoFit/>
          </a:bodyPr>
          <a:lstStyle/>
          <a:p>
            <a:pPr marL="0" algn="l" rtl="0" eaLnBrk="1" fontAlgn="t" latinLnBrk="0" hangingPunct="1">
              <a:spcBef>
                <a:spcPts val="0"/>
              </a:spcBef>
              <a:spcAft>
                <a:spcPts val="0"/>
              </a:spcAft>
              <a:buClrTx/>
              <a:buSzPts val="1200"/>
            </a:pPr>
            <a:r>
              <a:rPr lang="tr-TR" sz="2000" b="1" i="0" u="none" strike="noStrike" kern="1200" dirty="0">
                <a:solidFill>
                  <a:schemeClr val="bg1"/>
                </a:solidFill>
                <a:effectLst/>
              </a:rPr>
              <a:t>Misyonumuz :</a:t>
            </a:r>
            <a:r>
              <a:rPr lang="tr-TR" sz="2000" b="0" i="0" u="none" strike="noStrike" kern="1200" dirty="0">
                <a:solidFill>
                  <a:srgbClr val="000000"/>
                </a:solidFill>
                <a:effectLst/>
              </a:rPr>
              <a:t>	</a:t>
            </a:r>
          </a:p>
          <a:p>
            <a:pPr marL="0" algn="l" rtl="0" eaLnBrk="1" fontAlgn="t" latinLnBrk="0" hangingPunct="1">
              <a:spcBef>
                <a:spcPts val="0"/>
              </a:spcBef>
              <a:spcAft>
                <a:spcPts val="0"/>
              </a:spcAft>
              <a:buClrTx/>
              <a:buSzPts val="1200"/>
            </a:pPr>
            <a:endParaRPr lang="tr-TR" sz="2000" b="0" i="0" u="none" strike="noStrike" dirty="0">
              <a:effectLst/>
            </a:endParaRPr>
          </a:p>
          <a:p>
            <a:pPr marL="0" marR="0" indent="0" algn="just" rtl="0" eaLnBrk="1" fontAlgn="auto" latinLnBrk="0" hangingPunct="1">
              <a:spcBef>
                <a:spcPts val="0"/>
              </a:spcBef>
              <a:spcAft>
                <a:spcPts val="0"/>
              </a:spcAft>
            </a:pPr>
            <a:r>
              <a:rPr lang="tr-TR" sz="2000" b="0" i="0" u="none" strike="noStrike" kern="1200" dirty="0">
                <a:solidFill>
                  <a:schemeClr val="bg1"/>
                </a:solidFill>
                <a:effectLst/>
              </a:rPr>
              <a:t>Atatürk</a:t>
            </a:r>
            <a:r>
              <a:rPr lang="tr-TR" sz="2000" b="0" i="0" u="none" strike="noStrike" kern="1200" baseline="0" dirty="0">
                <a:solidFill>
                  <a:schemeClr val="bg1"/>
                </a:solidFill>
                <a:effectLst/>
              </a:rPr>
              <a:t> ilke ve </a:t>
            </a:r>
            <a:r>
              <a:rPr lang="tr-TR" sz="2000" b="0" i="0" u="none" strike="noStrike" kern="1200" baseline="0" dirty="0" err="1">
                <a:solidFill>
                  <a:schemeClr val="bg1"/>
                </a:solidFill>
                <a:effectLst/>
              </a:rPr>
              <a:t>inklaplarını</a:t>
            </a:r>
            <a:r>
              <a:rPr lang="tr-TR" sz="2000" b="0" i="0" u="none" strike="noStrike" kern="1200" baseline="0" dirty="0">
                <a:solidFill>
                  <a:schemeClr val="bg1"/>
                </a:solidFill>
                <a:effectLst/>
              </a:rPr>
              <a:t> benimsemiş, bu ilkelerin temsilcisi olabilecek, çağa yön verebilen, teknolojiyi kullanabilen ve yaşatan, öz benliğini koruyan, gelişime açık, seçtiği alanda mutlu ve başarılı gençleri yüksek öğretime  hazırlayan ve toplumun ihtiyaçlarını karşılayan, teknolojik açıdan donanımlı ve kalite standartlarını yakalayan bir eğitim merkezi olmak.</a:t>
            </a:r>
            <a:endParaRPr lang="tr-TR" sz="2000" b="0" i="0" u="none" strike="noStrike" dirty="0">
              <a:solidFill>
                <a:schemeClr val="bg1"/>
              </a:solidFill>
              <a:effectLst/>
            </a:endParaRPr>
          </a:p>
        </p:txBody>
      </p:sp>
      <p:pic>
        <p:nvPicPr>
          <p:cNvPr id="12" name="Resim 11">
            <a:extLst>
              <a:ext uri="{FF2B5EF4-FFF2-40B4-BE49-F238E27FC236}">
                <a16:creationId xmlns:a16="http://schemas.microsoft.com/office/drawing/2014/main" id="{9C624962-E580-C1B6-9D21-F38C5069652A}"/>
              </a:ext>
            </a:extLst>
          </p:cNvPr>
          <p:cNvPicPr>
            <a:picLocks noChangeAspect="1"/>
          </p:cNvPicPr>
          <p:nvPr/>
        </p:nvPicPr>
        <p:blipFill>
          <a:blip r:embed="rId5"/>
          <a:stretch>
            <a:fillRect/>
          </a:stretch>
        </p:blipFill>
        <p:spPr>
          <a:xfrm>
            <a:off x="409264" y="837290"/>
            <a:ext cx="368790" cy="368790"/>
          </a:xfrm>
          <a:prstGeom prst="rect">
            <a:avLst/>
          </a:prstGeom>
        </p:spPr>
      </p:pic>
      <p:pic>
        <p:nvPicPr>
          <p:cNvPr id="13" name="Resim 12">
            <a:extLst>
              <a:ext uri="{FF2B5EF4-FFF2-40B4-BE49-F238E27FC236}">
                <a16:creationId xmlns:a16="http://schemas.microsoft.com/office/drawing/2014/main" id="{8528A911-FEBE-F52C-19E0-5244383B73FF}"/>
              </a:ext>
            </a:extLst>
          </p:cNvPr>
          <p:cNvPicPr>
            <a:picLocks noChangeAspect="1"/>
          </p:cNvPicPr>
          <p:nvPr/>
        </p:nvPicPr>
        <p:blipFill>
          <a:blip r:embed="rId5"/>
          <a:stretch>
            <a:fillRect/>
          </a:stretch>
        </p:blipFill>
        <p:spPr>
          <a:xfrm>
            <a:off x="409264" y="2966483"/>
            <a:ext cx="368790" cy="368790"/>
          </a:xfrm>
          <a:prstGeom prst="rect">
            <a:avLst/>
          </a:prstGeom>
        </p:spPr>
      </p:pic>
      <p:pic>
        <p:nvPicPr>
          <p:cNvPr id="18" name="Resim 17">
            <a:extLst>
              <a:ext uri="{FF2B5EF4-FFF2-40B4-BE49-F238E27FC236}">
                <a16:creationId xmlns:a16="http://schemas.microsoft.com/office/drawing/2014/main" id="{70B0DAC0-8ABC-4A35-A652-4A4388E4BB80}"/>
              </a:ext>
            </a:extLst>
          </p:cNvPr>
          <p:cNvPicPr>
            <a:picLocks/>
          </p:cNvPicPr>
          <p:nvPr/>
        </p:nvPicPr>
        <p:blipFill>
          <a:blip r:embed="rId6" cstate="screen">
            <a:extLst>
              <a:ext uri="{28A0092B-C50C-407E-A947-70E740481C1C}">
                <a14:useLocalDpi xmlns:a14="http://schemas.microsoft.com/office/drawing/2010/main" val="0"/>
              </a:ext>
            </a:extLst>
          </a:blip>
          <a:stretch>
            <a:fillRect/>
          </a:stretch>
        </p:blipFill>
        <p:spPr>
          <a:xfrm>
            <a:off x="8034197" y="4348091"/>
            <a:ext cx="2880000" cy="2160000"/>
          </a:xfrm>
          <a:prstGeom prst="rect">
            <a:avLst/>
          </a:prstGeom>
        </p:spPr>
      </p:pic>
      <p:pic>
        <p:nvPicPr>
          <p:cNvPr id="21" name="Resim 20">
            <a:extLst>
              <a:ext uri="{FF2B5EF4-FFF2-40B4-BE49-F238E27FC236}">
                <a16:creationId xmlns:a16="http://schemas.microsoft.com/office/drawing/2014/main" id="{6067B640-3F90-64A1-4821-2465D2710B48}"/>
              </a:ext>
            </a:extLst>
          </p:cNvPr>
          <p:cNvPicPr>
            <a:picLocks/>
          </p:cNvPicPr>
          <p:nvPr/>
        </p:nvPicPr>
        <p:blipFill>
          <a:blip r:embed="rId7"/>
          <a:stretch>
            <a:fillRect/>
          </a:stretch>
        </p:blipFill>
        <p:spPr>
          <a:xfrm>
            <a:off x="7928830" y="349909"/>
            <a:ext cx="2880000" cy="2160000"/>
          </a:xfrm>
          <a:prstGeom prst="rect">
            <a:avLst/>
          </a:prstGeom>
        </p:spPr>
      </p:pic>
      <p:pic>
        <p:nvPicPr>
          <p:cNvPr id="22" name="Resim 21">
            <a:extLst>
              <a:ext uri="{FF2B5EF4-FFF2-40B4-BE49-F238E27FC236}">
                <a16:creationId xmlns:a16="http://schemas.microsoft.com/office/drawing/2014/main" id="{68C973B3-C7D3-B9EA-6C8B-6F1014A04077}"/>
              </a:ext>
            </a:extLst>
          </p:cNvPr>
          <p:cNvPicPr>
            <a:picLocks/>
          </p:cNvPicPr>
          <p:nvPr/>
        </p:nvPicPr>
        <p:blipFill>
          <a:blip r:embed="rId8" cstate="screen">
            <a:extLst>
              <a:ext uri="{28A0092B-C50C-407E-A947-70E740481C1C}">
                <a14:useLocalDpi xmlns:a14="http://schemas.microsoft.com/office/drawing/2010/main" val="0"/>
              </a:ext>
            </a:extLst>
          </a:blip>
          <a:stretch>
            <a:fillRect/>
          </a:stretch>
        </p:blipFill>
        <p:spPr>
          <a:xfrm>
            <a:off x="7645322" y="1755829"/>
            <a:ext cx="3600000" cy="2880000"/>
          </a:xfrm>
          <a:prstGeom prst="rect">
            <a:avLst/>
          </a:prstGeom>
        </p:spPr>
      </p:pic>
    </p:spTree>
    <p:extLst>
      <p:ext uri="{BB962C8B-B14F-4D97-AF65-F5344CB8AC3E}">
        <p14:creationId xmlns:p14="http://schemas.microsoft.com/office/powerpoint/2010/main" val="2428194678"/>
      </p:ext>
    </p:extLst>
  </p:cSld>
  <p:clrMapOvr>
    <a:masterClrMapping/>
  </p:clrMapOvr>
  <mc:AlternateContent xmlns:mc="http://schemas.openxmlformats.org/markup-compatibility/2006" xmlns:p14="http://schemas.microsoft.com/office/powerpoint/2010/main">
    <mc:Choice Requires="p14">
      <p:transition spd="slow" p14:dur="2000" advTm="6103"/>
    </mc:Choice>
    <mc:Fallback xmlns="">
      <p:transition spd="slow" advTm="610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F27C545-0877-6C63-2C55-780DFB7D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416"/>
            <a:ext cx="12192000" cy="6897415"/>
          </a:xfrm>
          <a:prstGeom prst="rect">
            <a:avLst/>
          </a:prstGeom>
        </p:spPr>
      </p:pic>
      <p:sp>
        <p:nvSpPr>
          <p:cNvPr id="15" name="Dikdörtgen 14">
            <a:extLst>
              <a:ext uri="{FF2B5EF4-FFF2-40B4-BE49-F238E27FC236}">
                <a16:creationId xmlns:a16="http://schemas.microsoft.com/office/drawing/2014/main" id="{DFD24169-A706-4DFB-709F-6D97F070EBE6}"/>
              </a:ext>
            </a:extLst>
          </p:cNvPr>
          <p:cNvSpPr/>
          <p:nvPr/>
        </p:nvSpPr>
        <p:spPr>
          <a:xfrm>
            <a:off x="433390" y="100980"/>
            <a:ext cx="11636690" cy="497858"/>
          </a:xfrm>
          <a:prstGeom prst="rect">
            <a:avLst/>
          </a:prstGeom>
          <a:solidFill>
            <a:schemeClr val="accent4"/>
          </a:solidFill>
          <a:ln>
            <a:solidFill>
              <a:schemeClr val="accent1">
                <a:shade val="50000"/>
                <a:alpha val="13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2">
            <a:extLst>
              <a:ext uri="{FF2B5EF4-FFF2-40B4-BE49-F238E27FC236}">
                <a16:creationId xmlns:a16="http://schemas.microsoft.com/office/drawing/2014/main" id="{D7098319-1AA1-D7A9-DA74-DEC39FC97156}"/>
              </a:ext>
            </a:extLst>
          </p:cNvPr>
          <p:cNvSpPr txBox="1">
            <a:spLocks/>
          </p:cNvSpPr>
          <p:nvPr/>
        </p:nvSpPr>
        <p:spPr>
          <a:xfrm>
            <a:off x="414339" y="176336"/>
            <a:ext cx="4757735"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b="1" dirty="0">
                <a:solidFill>
                  <a:schemeClr val="tx1">
                    <a:lumMod val="65000"/>
                    <a:lumOff val="35000"/>
                  </a:schemeClr>
                </a:solidFill>
              </a:rPr>
              <a:t>Kuruma Ait Bilgiler</a:t>
            </a:r>
          </a:p>
        </p:txBody>
      </p:sp>
      <p:sp>
        <p:nvSpPr>
          <p:cNvPr id="14" name="İçerik Yer Tutucusu 2">
            <a:extLst>
              <a:ext uri="{FF2B5EF4-FFF2-40B4-BE49-F238E27FC236}">
                <a16:creationId xmlns:a16="http://schemas.microsoft.com/office/drawing/2014/main" id="{2C038AC5-9888-361A-B94A-EA19BC69E96D}"/>
              </a:ext>
            </a:extLst>
          </p:cNvPr>
          <p:cNvSpPr txBox="1">
            <a:spLocks/>
          </p:cNvSpPr>
          <p:nvPr/>
        </p:nvSpPr>
        <p:spPr>
          <a:xfrm>
            <a:off x="9734230" y="150595"/>
            <a:ext cx="2514600"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chemeClr val="tx1">
                    <a:lumMod val="65000"/>
                    <a:lumOff val="35000"/>
                  </a:schemeClr>
                </a:solidFill>
              </a:rPr>
              <a:t>Detaylar</a:t>
            </a:r>
          </a:p>
        </p:txBody>
      </p:sp>
      <p:pic>
        <p:nvPicPr>
          <p:cNvPr id="9" name="Resim 8">
            <a:extLst>
              <a:ext uri="{FF2B5EF4-FFF2-40B4-BE49-F238E27FC236}">
                <a16:creationId xmlns:a16="http://schemas.microsoft.com/office/drawing/2014/main" id="{9472AA93-52D8-3046-567C-3313B5B1B8C7}"/>
              </a:ext>
            </a:extLst>
          </p:cNvPr>
          <p:cNvPicPr>
            <a:picLocks noChangeAspect="1"/>
          </p:cNvPicPr>
          <p:nvPr/>
        </p:nvPicPr>
        <p:blipFill>
          <a:blip r:embed="rId4"/>
          <a:stretch>
            <a:fillRect/>
          </a:stretch>
        </p:blipFill>
        <p:spPr>
          <a:xfrm>
            <a:off x="414340" y="616252"/>
            <a:ext cx="11664000" cy="135549"/>
          </a:xfrm>
          <a:prstGeom prst="rect">
            <a:avLst/>
          </a:prstGeom>
        </p:spPr>
      </p:pic>
      <p:sp>
        <p:nvSpPr>
          <p:cNvPr id="20" name="Metin kutusu 19">
            <a:extLst>
              <a:ext uri="{FF2B5EF4-FFF2-40B4-BE49-F238E27FC236}">
                <a16:creationId xmlns:a16="http://schemas.microsoft.com/office/drawing/2014/main" id="{94CDD066-AF15-1E65-8E6D-BA174CB93B84}"/>
              </a:ext>
            </a:extLst>
          </p:cNvPr>
          <p:cNvSpPr txBox="1"/>
          <p:nvPr/>
        </p:nvSpPr>
        <p:spPr>
          <a:xfrm>
            <a:off x="722245" y="716442"/>
            <a:ext cx="6844625" cy="5601533"/>
          </a:xfrm>
          <a:prstGeom prst="rect">
            <a:avLst/>
          </a:prstGeom>
          <a:noFill/>
        </p:spPr>
        <p:txBody>
          <a:bodyPr wrap="square">
            <a:spAutoFit/>
          </a:bodyPr>
          <a:lstStyle/>
          <a:p>
            <a:r>
              <a:rPr lang="tr-TR" sz="2000" b="1" i="0" u="none" strike="noStrike" kern="1200" dirty="0">
                <a:solidFill>
                  <a:schemeClr val="bg1"/>
                </a:solidFill>
                <a:effectLst/>
              </a:rPr>
              <a:t>Kurum Adı			:</a:t>
            </a:r>
            <a:r>
              <a:rPr lang="tr-TR" sz="2000" kern="1200" dirty="0">
                <a:solidFill>
                  <a:schemeClr val="bg1"/>
                </a:solidFill>
              </a:rPr>
              <a:t> </a:t>
            </a:r>
            <a:r>
              <a:rPr lang="tr-TR" sz="2000" dirty="0">
                <a:solidFill>
                  <a:schemeClr val="bg1"/>
                </a:solidFill>
              </a:rPr>
              <a:t>Ş</a:t>
            </a:r>
            <a:r>
              <a:rPr lang="tr-TR" sz="2000" i="0" u="none" strike="noStrike" kern="1200" dirty="0">
                <a:solidFill>
                  <a:schemeClr val="bg1"/>
                </a:solidFill>
                <a:effectLst/>
              </a:rPr>
              <a:t>uhut Anadolu Lisesi</a:t>
            </a:r>
            <a:endParaRPr lang="tr-TR" sz="2000" i="0" u="none" strike="noStrike" dirty="0">
              <a:solidFill>
                <a:schemeClr val="bg1"/>
              </a:solidFill>
              <a:effectLst/>
            </a:endParaRPr>
          </a:p>
          <a:p>
            <a:endParaRPr lang="tr-TR" sz="2000" b="1" dirty="0">
              <a:solidFill>
                <a:schemeClr val="bg1"/>
              </a:solidFill>
            </a:endParaRPr>
          </a:p>
          <a:p>
            <a:r>
              <a:rPr lang="tr-TR" sz="2000" b="1" dirty="0">
                <a:solidFill>
                  <a:schemeClr val="bg1"/>
                </a:solidFill>
              </a:rPr>
              <a:t>Kurum Adresi		: </a:t>
            </a:r>
            <a:r>
              <a:rPr lang="tr-TR" sz="2000" dirty="0" err="1">
                <a:solidFill>
                  <a:schemeClr val="bg1"/>
                </a:solidFill>
              </a:rPr>
              <a:t>Altıgöz</a:t>
            </a:r>
            <a:r>
              <a:rPr lang="tr-TR" sz="2000" dirty="0">
                <a:solidFill>
                  <a:schemeClr val="bg1"/>
                </a:solidFill>
              </a:rPr>
              <a:t> Mahallesi </a:t>
            </a:r>
            <a:r>
              <a:rPr lang="tr-TR" sz="2000" dirty="0" err="1">
                <a:solidFill>
                  <a:schemeClr val="bg1"/>
                </a:solidFill>
              </a:rPr>
              <a:t>Oynağanlı</a:t>
            </a:r>
            <a:r>
              <a:rPr lang="tr-TR" sz="2000" dirty="0">
                <a:solidFill>
                  <a:schemeClr val="bg1"/>
                </a:solidFill>
              </a:rPr>
              <a:t>  </a:t>
            </a:r>
            <a:r>
              <a:rPr lang="tr-TR" sz="2000" dirty="0" err="1">
                <a:solidFill>
                  <a:schemeClr val="bg1"/>
                </a:solidFill>
              </a:rPr>
              <a:t>Cadddesi</a:t>
            </a:r>
            <a:r>
              <a:rPr lang="tr-TR" sz="2000" dirty="0">
                <a:solidFill>
                  <a:schemeClr val="bg1"/>
                </a:solidFill>
              </a:rPr>
              <a:t> </a:t>
            </a:r>
          </a:p>
          <a:p>
            <a:r>
              <a:rPr lang="tr-TR" sz="2000" dirty="0">
                <a:solidFill>
                  <a:schemeClr val="bg1"/>
                </a:solidFill>
              </a:rPr>
              <a:t>                                          No 187  ŞUHUT AFYONKARAHİSAR</a:t>
            </a:r>
          </a:p>
          <a:p>
            <a:r>
              <a:rPr kumimoji="0" lang="tr-TR" sz="2000" b="1" kern="1200" dirty="0">
                <a:solidFill>
                  <a:schemeClr val="bg1"/>
                </a:solidFill>
                <a:ea typeface="+mn-ea"/>
                <a:cs typeface="+mn-cs"/>
              </a:rPr>
              <a:t>E- Posta Adresi</a:t>
            </a:r>
            <a:r>
              <a:rPr lang="tr-TR" sz="2000" b="1" dirty="0">
                <a:solidFill>
                  <a:schemeClr val="bg1"/>
                </a:solidFill>
              </a:rPr>
              <a:t>		</a:t>
            </a:r>
            <a:r>
              <a:rPr kumimoji="0" lang="tr-TR" sz="2000" b="1" kern="1200" dirty="0">
                <a:solidFill>
                  <a:schemeClr val="bg1"/>
                </a:solidFill>
                <a:ea typeface="+mn-ea"/>
                <a:cs typeface="+mn-cs"/>
              </a:rPr>
              <a:t>: </a:t>
            </a:r>
            <a:r>
              <a:rPr lang="tr-TR" sz="2000" dirty="0">
                <a:solidFill>
                  <a:schemeClr val="bg1"/>
                </a:solidFill>
              </a:rPr>
              <a:t>suhutanadolulisesi@gmail.com</a:t>
            </a:r>
            <a:endParaRPr lang="tr-TR" sz="2000" b="0" dirty="0">
              <a:solidFill>
                <a:schemeClr val="bg1"/>
              </a:solidFill>
            </a:endParaRPr>
          </a:p>
          <a:p>
            <a:endParaRPr lang="tr-TR" sz="2000" b="1" dirty="0">
              <a:solidFill>
                <a:schemeClr val="bg1"/>
              </a:solidFill>
            </a:endParaRPr>
          </a:p>
          <a:p>
            <a:r>
              <a:rPr kumimoji="0" lang="tr-TR" sz="2000" b="1" kern="1200" dirty="0">
                <a:solidFill>
                  <a:schemeClr val="bg1"/>
                </a:solidFill>
                <a:ea typeface="+mn-ea"/>
                <a:cs typeface="+mn-cs"/>
              </a:rPr>
              <a:t>Öğretim Şekli		: </a:t>
            </a:r>
            <a:r>
              <a:rPr lang="tr-TR" sz="2000" b="0" dirty="0">
                <a:solidFill>
                  <a:schemeClr val="bg1"/>
                </a:solidFill>
              </a:rPr>
              <a:t>Ortaöğretim – Normal-Tam gün </a:t>
            </a:r>
          </a:p>
          <a:p>
            <a:endParaRPr lang="tr-TR" sz="2000" b="0" dirty="0">
              <a:solidFill>
                <a:schemeClr val="bg1"/>
              </a:solidFill>
            </a:endParaRPr>
          </a:p>
          <a:p>
            <a:pPr marL="0" rtl="0" eaLnBrk="1" fontAlgn="t" latinLnBrk="0" hangingPunct="1">
              <a:spcBef>
                <a:spcPts val="0"/>
              </a:spcBef>
              <a:spcAft>
                <a:spcPts val="0"/>
              </a:spcAft>
            </a:pPr>
            <a:r>
              <a:rPr lang="tr-TR" sz="2000" b="1" baseline="0" dirty="0">
                <a:solidFill>
                  <a:schemeClr val="bg1"/>
                </a:solidFill>
              </a:rPr>
              <a:t>Genel Müdürlük</a:t>
            </a:r>
            <a:r>
              <a:rPr lang="tr-TR" sz="2000" b="1" dirty="0">
                <a:solidFill>
                  <a:schemeClr val="bg1"/>
                </a:solidFill>
              </a:rPr>
              <a:t>		</a:t>
            </a:r>
            <a:r>
              <a:rPr lang="tr-TR" sz="2000" b="1" baseline="0" dirty="0">
                <a:solidFill>
                  <a:schemeClr val="bg1"/>
                </a:solidFill>
              </a:rPr>
              <a:t>: </a:t>
            </a:r>
            <a:r>
              <a:rPr lang="tr-TR" sz="2000" b="0" i="0" u="none" strike="noStrike" kern="1200" dirty="0">
                <a:solidFill>
                  <a:schemeClr val="bg1"/>
                </a:solidFill>
                <a:effectLst/>
              </a:rPr>
              <a:t>Ortaöğretim Genel</a:t>
            </a:r>
            <a:r>
              <a:rPr lang="tr-TR" sz="2000" dirty="0">
                <a:solidFill>
                  <a:schemeClr val="bg1"/>
                </a:solidFill>
              </a:rPr>
              <a:t> </a:t>
            </a:r>
            <a:r>
              <a:rPr lang="tr-TR" sz="2000" b="0" i="0" u="none" strike="noStrike" kern="1200" baseline="0" dirty="0">
                <a:solidFill>
                  <a:schemeClr val="bg1"/>
                </a:solidFill>
                <a:effectLst/>
              </a:rPr>
              <a:t>Müdürlüğü</a:t>
            </a:r>
          </a:p>
          <a:p>
            <a:pPr marL="0" rtl="0" eaLnBrk="1" fontAlgn="t" latinLnBrk="0" hangingPunct="1">
              <a:spcBef>
                <a:spcPts val="0"/>
              </a:spcBef>
              <a:spcAft>
                <a:spcPts val="0"/>
              </a:spcAft>
            </a:pPr>
            <a:endParaRPr lang="tr-TR" sz="2000" b="0" i="0" u="none" strike="noStrike" kern="1200" baseline="0" dirty="0">
              <a:solidFill>
                <a:schemeClr val="bg1"/>
              </a:solidFill>
              <a:effectLst/>
            </a:endParaRPr>
          </a:p>
          <a:p>
            <a:r>
              <a:rPr kumimoji="0" lang="tr-TR" sz="2000" b="1" kern="1200" baseline="0" dirty="0">
                <a:solidFill>
                  <a:schemeClr val="bg1"/>
                </a:solidFill>
                <a:ea typeface="+mn-ea"/>
                <a:cs typeface="+mn-cs"/>
              </a:rPr>
              <a:t>Öğretim Başlangıç	</a:t>
            </a:r>
            <a:r>
              <a:rPr kumimoji="0" lang="tr-TR" sz="2000" b="0" kern="1200" baseline="0" dirty="0">
                <a:solidFill>
                  <a:schemeClr val="bg1"/>
                </a:solidFill>
                <a:ea typeface="+mn-ea"/>
                <a:cs typeface="+mn-cs"/>
              </a:rPr>
              <a:t>: 2007</a:t>
            </a:r>
          </a:p>
          <a:p>
            <a:endParaRPr kumimoji="0" lang="tr-TR" sz="2000" b="0" kern="1200" baseline="0" dirty="0">
              <a:solidFill>
                <a:schemeClr val="bg1"/>
              </a:solidFill>
              <a:ea typeface="+mn-ea"/>
              <a:cs typeface="+mn-cs"/>
            </a:endParaRPr>
          </a:p>
          <a:p>
            <a:r>
              <a:rPr kumimoji="0" lang="tr-TR" sz="2000" b="1" kern="1200" dirty="0">
                <a:solidFill>
                  <a:schemeClr val="bg1"/>
                </a:solidFill>
                <a:ea typeface="+mn-ea"/>
                <a:cs typeface="+mn-cs"/>
              </a:rPr>
              <a:t>Yabancı Dil			</a:t>
            </a:r>
            <a:r>
              <a:rPr kumimoji="0" lang="tr-TR" sz="2000" b="0" kern="1200" dirty="0">
                <a:solidFill>
                  <a:schemeClr val="bg1"/>
                </a:solidFill>
                <a:ea typeface="+mn-ea"/>
                <a:cs typeface="+mn-cs"/>
              </a:rPr>
              <a:t>: </a:t>
            </a:r>
            <a:r>
              <a:rPr lang="tr-TR" sz="2000" b="0" dirty="0">
                <a:solidFill>
                  <a:schemeClr val="bg1"/>
                </a:solidFill>
              </a:rPr>
              <a:t>İngilizce / Almanca </a:t>
            </a:r>
          </a:p>
          <a:p>
            <a:endParaRPr lang="tr-TR" sz="2000" b="0" dirty="0">
              <a:solidFill>
                <a:schemeClr val="bg1"/>
              </a:solidFill>
            </a:endParaRPr>
          </a:p>
          <a:p>
            <a:r>
              <a:rPr kumimoji="0" lang="tr-TR" sz="2000" b="1" kern="1200" dirty="0">
                <a:solidFill>
                  <a:schemeClr val="bg1"/>
                </a:solidFill>
                <a:ea typeface="+mn-ea"/>
                <a:cs typeface="+mn-cs"/>
              </a:rPr>
              <a:t>Kütüphanedeki Kitap Sayısı  </a:t>
            </a:r>
            <a:r>
              <a:rPr kumimoji="0" lang="tr-TR" sz="2000" kern="1200" dirty="0">
                <a:solidFill>
                  <a:schemeClr val="bg1"/>
                </a:solidFill>
                <a:ea typeface="+mn-ea"/>
                <a:cs typeface="+mn-cs"/>
              </a:rPr>
              <a:t>:4000+</a:t>
            </a:r>
          </a:p>
          <a:p>
            <a:endParaRPr kumimoji="0" lang="tr-TR" sz="2000" kern="1200" dirty="0">
              <a:solidFill>
                <a:schemeClr val="bg1"/>
              </a:solidFill>
              <a:ea typeface="+mn-ea"/>
              <a:cs typeface="+mn-cs"/>
            </a:endParaRPr>
          </a:p>
          <a:p>
            <a:r>
              <a:rPr kumimoji="0" lang="tr-TR" sz="2000" b="1" kern="1200" dirty="0">
                <a:solidFill>
                  <a:schemeClr val="bg1"/>
                </a:solidFill>
                <a:ea typeface="+mn-ea"/>
                <a:cs typeface="+mn-cs"/>
              </a:rPr>
              <a:t>Öğretim Şekli		</a:t>
            </a:r>
            <a:r>
              <a:rPr kumimoji="0" lang="tr-TR" sz="2000" b="0" kern="1200" dirty="0">
                <a:solidFill>
                  <a:schemeClr val="bg1"/>
                </a:solidFill>
                <a:ea typeface="+mn-ea"/>
                <a:cs typeface="+mn-cs"/>
              </a:rPr>
              <a:t>:</a:t>
            </a:r>
            <a:r>
              <a:rPr kumimoji="0" lang="tr-TR" sz="2000" kern="1200" dirty="0">
                <a:solidFill>
                  <a:schemeClr val="bg1"/>
                </a:solidFill>
                <a:ea typeface="+mn-ea"/>
                <a:cs typeface="+mn-cs"/>
              </a:rPr>
              <a:t> Tam Gün</a:t>
            </a:r>
          </a:p>
          <a:p>
            <a:endParaRPr lang="tr-TR" sz="1800" b="1" dirty="0">
              <a:solidFill>
                <a:schemeClr val="bg1"/>
              </a:solidFill>
              <a:latin typeface="+mn-lt"/>
            </a:endParaRPr>
          </a:p>
        </p:txBody>
      </p:sp>
      <p:pic>
        <p:nvPicPr>
          <p:cNvPr id="17" name="Resim 16">
            <a:extLst>
              <a:ext uri="{FF2B5EF4-FFF2-40B4-BE49-F238E27FC236}">
                <a16:creationId xmlns:a16="http://schemas.microsoft.com/office/drawing/2014/main" id="{210B71D9-D7E2-41D7-51B9-EB84517E177B}"/>
              </a:ext>
            </a:extLst>
          </p:cNvPr>
          <p:cNvPicPr>
            <a:picLocks noChangeAspect="1"/>
          </p:cNvPicPr>
          <p:nvPr/>
        </p:nvPicPr>
        <p:blipFill>
          <a:blip r:embed="rId5"/>
          <a:stretch>
            <a:fillRect/>
          </a:stretch>
        </p:blipFill>
        <p:spPr>
          <a:xfrm>
            <a:off x="414339" y="751801"/>
            <a:ext cx="368790" cy="368790"/>
          </a:xfrm>
          <a:prstGeom prst="rect">
            <a:avLst/>
          </a:prstGeom>
        </p:spPr>
      </p:pic>
      <p:pic>
        <p:nvPicPr>
          <p:cNvPr id="19" name="Resim 18">
            <a:extLst>
              <a:ext uri="{FF2B5EF4-FFF2-40B4-BE49-F238E27FC236}">
                <a16:creationId xmlns:a16="http://schemas.microsoft.com/office/drawing/2014/main" id="{532E97C5-ED4C-B85C-6B8D-1BE0AC0BB2E6}"/>
              </a:ext>
            </a:extLst>
          </p:cNvPr>
          <p:cNvPicPr>
            <a:picLocks noChangeAspect="1"/>
          </p:cNvPicPr>
          <p:nvPr/>
        </p:nvPicPr>
        <p:blipFill>
          <a:blip r:embed="rId5"/>
          <a:stretch>
            <a:fillRect/>
          </a:stretch>
        </p:blipFill>
        <p:spPr>
          <a:xfrm>
            <a:off x="409066" y="1351486"/>
            <a:ext cx="368790" cy="368790"/>
          </a:xfrm>
          <a:prstGeom prst="rect">
            <a:avLst/>
          </a:prstGeom>
        </p:spPr>
      </p:pic>
      <p:pic>
        <p:nvPicPr>
          <p:cNvPr id="21" name="Resim 20">
            <a:extLst>
              <a:ext uri="{FF2B5EF4-FFF2-40B4-BE49-F238E27FC236}">
                <a16:creationId xmlns:a16="http://schemas.microsoft.com/office/drawing/2014/main" id="{BDCD172F-D9AB-AEA0-8C85-15AC2DB22133}"/>
              </a:ext>
            </a:extLst>
          </p:cNvPr>
          <p:cNvPicPr>
            <a:picLocks noChangeAspect="1"/>
          </p:cNvPicPr>
          <p:nvPr/>
        </p:nvPicPr>
        <p:blipFill>
          <a:blip r:embed="rId5"/>
          <a:stretch>
            <a:fillRect/>
          </a:stretch>
        </p:blipFill>
        <p:spPr>
          <a:xfrm>
            <a:off x="414339" y="1962611"/>
            <a:ext cx="368790" cy="368790"/>
          </a:xfrm>
          <a:prstGeom prst="rect">
            <a:avLst/>
          </a:prstGeom>
        </p:spPr>
      </p:pic>
      <p:pic>
        <p:nvPicPr>
          <p:cNvPr id="22" name="Resim 21">
            <a:extLst>
              <a:ext uri="{FF2B5EF4-FFF2-40B4-BE49-F238E27FC236}">
                <a16:creationId xmlns:a16="http://schemas.microsoft.com/office/drawing/2014/main" id="{85496A2A-C9DB-73DA-2FD5-7836C4A3A0AE}"/>
              </a:ext>
            </a:extLst>
          </p:cNvPr>
          <p:cNvPicPr>
            <a:picLocks noChangeAspect="1"/>
          </p:cNvPicPr>
          <p:nvPr/>
        </p:nvPicPr>
        <p:blipFill>
          <a:blip r:embed="rId5"/>
          <a:stretch>
            <a:fillRect/>
          </a:stretch>
        </p:blipFill>
        <p:spPr>
          <a:xfrm>
            <a:off x="409066" y="2573736"/>
            <a:ext cx="368790" cy="368790"/>
          </a:xfrm>
          <a:prstGeom prst="rect">
            <a:avLst/>
          </a:prstGeom>
        </p:spPr>
      </p:pic>
      <p:pic>
        <p:nvPicPr>
          <p:cNvPr id="32" name="Resim 31">
            <a:extLst>
              <a:ext uri="{FF2B5EF4-FFF2-40B4-BE49-F238E27FC236}">
                <a16:creationId xmlns:a16="http://schemas.microsoft.com/office/drawing/2014/main" id="{6FBC124A-85E6-04B4-B4D4-DF576F65B239}"/>
              </a:ext>
            </a:extLst>
          </p:cNvPr>
          <p:cNvPicPr>
            <a:picLocks noChangeAspect="1"/>
          </p:cNvPicPr>
          <p:nvPr/>
        </p:nvPicPr>
        <p:blipFill>
          <a:blip r:embed="rId5"/>
          <a:stretch>
            <a:fillRect/>
          </a:stretch>
        </p:blipFill>
        <p:spPr>
          <a:xfrm>
            <a:off x="409066" y="3186586"/>
            <a:ext cx="368790" cy="368790"/>
          </a:xfrm>
          <a:prstGeom prst="rect">
            <a:avLst/>
          </a:prstGeom>
        </p:spPr>
      </p:pic>
      <p:pic>
        <p:nvPicPr>
          <p:cNvPr id="33" name="Resim 32">
            <a:extLst>
              <a:ext uri="{FF2B5EF4-FFF2-40B4-BE49-F238E27FC236}">
                <a16:creationId xmlns:a16="http://schemas.microsoft.com/office/drawing/2014/main" id="{9827D651-D344-DCC0-701C-0E456B81500A}"/>
              </a:ext>
            </a:extLst>
          </p:cNvPr>
          <p:cNvPicPr>
            <a:picLocks noChangeAspect="1"/>
          </p:cNvPicPr>
          <p:nvPr/>
        </p:nvPicPr>
        <p:blipFill>
          <a:blip r:embed="rId5"/>
          <a:stretch>
            <a:fillRect/>
          </a:stretch>
        </p:blipFill>
        <p:spPr>
          <a:xfrm>
            <a:off x="409066" y="3795986"/>
            <a:ext cx="368790" cy="368790"/>
          </a:xfrm>
          <a:prstGeom prst="rect">
            <a:avLst/>
          </a:prstGeom>
        </p:spPr>
      </p:pic>
      <p:pic>
        <p:nvPicPr>
          <p:cNvPr id="34" name="Resim 33">
            <a:extLst>
              <a:ext uri="{FF2B5EF4-FFF2-40B4-BE49-F238E27FC236}">
                <a16:creationId xmlns:a16="http://schemas.microsoft.com/office/drawing/2014/main" id="{25609665-97B4-E056-3E2B-56F8B38B2BA6}"/>
              </a:ext>
            </a:extLst>
          </p:cNvPr>
          <p:cNvPicPr>
            <a:picLocks noChangeAspect="1"/>
          </p:cNvPicPr>
          <p:nvPr/>
        </p:nvPicPr>
        <p:blipFill>
          <a:blip r:embed="rId5"/>
          <a:stretch>
            <a:fillRect/>
          </a:stretch>
        </p:blipFill>
        <p:spPr>
          <a:xfrm>
            <a:off x="390442" y="4405386"/>
            <a:ext cx="368790" cy="368790"/>
          </a:xfrm>
          <a:prstGeom prst="rect">
            <a:avLst/>
          </a:prstGeom>
        </p:spPr>
      </p:pic>
      <p:pic>
        <p:nvPicPr>
          <p:cNvPr id="36" name="Resim 35">
            <a:extLst>
              <a:ext uri="{FF2B5EF4-FFF2-40B4-BE49-F238E27FC236}">
                <a16:creationId xmlns:a16="http://schemas.microsoft.com/office/drawing/2014/main" id="{BC54A29A-2C2F-D21A-243B-2AAC5B35FF46}"/>
              </a:ext>
            </a:extLst>
          </p:cNvPr>
          <p:cNvPicPr>
            <a:picLocks noChangeAspect="1"/>
          </p:cNvPicPr>
          <p:nvPr/>
        </p:nvPicPr>
        <p:blipFill>
          <a:blip r:embed="rId5"/>
          <a:stretch>
            <a:fillRect/>
          </a:stretch>
        </p:blipFill>
        <p:spPr>
          <a:xfrm>
            <a:off x="399623" y="5005071"/>
            <a:ext cx="368790" cy="368790"/>
          </a:xfrm>
          <a:prstGeom prst="rect">
            <a:avLst/>
          </a:prstGeom>
        </p:spPr>
      </p:pic>
      <p:pic>
        <p:nvPicPr>
          <p:cNvPr id="37" name="Resim 36">
            <a:extLst>
              <a:ext uri="{FF2B5EF4-FFF2-40B4-BE49-F238E27FC236}">
                <a16:creationId xmlns:a16="http://schemas.microsoft.com/office/drawing/2014/main" id="{351327CF-3891-F79D-BD35-043ABE7F8B34}"/>
              </a:ext>
            </a:extLst>
          </p:cNvPr>
          <p:cNvPicPr>
            <a:picLocks noChangeAspect="1"/>
          </p:cNvPicPr>
          <p:nvPr/>
        </p:nvPicPr>
        <p:blipFill>
          <a:blip r:embed="rId5"/>
          <a:stretch>
            <a:fillRect/>
          </a:stretch>
        </p:blipFill>
        <p:spPr>
          <a:xfrm>
            <a:off x="413289" y="5603926"/>
            <a:ext cx="368790" cy="368790"/>
          </a:xfrm>
          <a:prstGeom prst="rect">
            <a:avLst/>
          </a:prstGeom>
        </p:spPr>
      </p:pic>
      <p:pic>
        <p:nvPicPr>
          <p:cNvPr id="25" name="Resim 24">
            <a:extLst>
              <a:ext uri="{FF2B5EF4-FFF2-40B4-BE49-F238E27FC236}">
                <a16:creationId xmlns:a16="http://schemas.microsoft.com/office/drawing/2014/main" id="{3025967E-F359-4935-ACEA-8467998C6E5B}"/>
              </a:ext>
            </a:extLst>
          </p:cNvPr>
          <p:cNvPicPr>
            <a:picLocks/>
          </p:cNvPicPr>
          <p:nvPr/>
        </p:nvPicPr>
        <p:blipFill>
          <a:blip r:embed="rId6" cstate="screen">
            <a:extLst>
              <a:ext uri="{28A0092B-C50C-407E-A947-70E740481C1C}">
                <a14:useLocalDpi xmlns:a14="http://schemas.microsoft.com/office/drawing/2010/main" val="0"/>
              </a:ext>
            </a:extLst>
          </a:blip>
          <a:stretch>
            <a:fillRect/>
          </a:stretch>
        </p:blipFill>
        <p:spPr>
          <a:xfrm>
            <a:off x="9179119" y="513631"/>
            <a:ext cx="2880000" cy="2160000"/>
          </a:xfrm>
          <a:prstGeom prst="rect">
            <a:avLst/>
          </a:prstGeom>
        </p:spPr>
      </p:pic>
      <p:pic>
        <p:nvPicPr>
          <p:cNvPr id="29" name="Resim 28">
            <a:extLst>
              <a:ext uri="{FF2B5EF4-FFF2-40B4-BE49-F238E27FC236}">
                <a16:creationId xmlns:a16="http://schemas.microsoft.com/office/drawing/2014/main" id="{F2CE2BA3-86A4-84C1-2537-61E33F2B003E}"/>
              </a:ext>
            </a:extLst>
          </p:cNvPr>
          <p:cNvPicPr>
            <a:picLocks/>
          </p:cNvPicPr>
          <p:nvPr/>
        </p:nvPicPr>
        <p:blipFill>
          <a:blip r:embed="rId7" cstate="screen">
            <a:extLst>
              <a:ext uri="{28A0092B-C50C-407E-A947-70E740481C1C}">
                <a14:useLocalDpi xmlns:a14="http://schemas.microsoft.com/office/drawing/2010/main" val="0"/>
              </a:ext>
            </a:extLst>
          </a:blip>
          <a:stretch>
            <a:fillRect/>
          </a:stretch>
        </p:blipFill>
        <p:spPr>
          <a:xfrm>
            <a:off x="7276824" y="4167216"/>
            <a:ext cx="2880000" cy="2160000"/>
          </a:xfrm>
          <a:prstGeom prst="rect">
            <a:avLst/>
          </a:prstGeom>
        </p:spPr>
      </p:pic>
      <p:pic>
        <p:nvPicPr>
          <p:cNvPr id="35" name="Resim 34">
            <a:extLst>
              <a:ext uri="{FF2B5EF4-FFF2-40B4-BE49-F238E27FC236}">
                <a16:creationId xmlns:a16="http://schemas.microsoft.com/office/drawing/2014/main" id="{ABBA1A5F-FEAE-F3E9-50D3-F94CC3E7EF18}"/>
              </a:ext>
            </a:extLst>
          </p:cNvPr>
          <p:cNvPicPr>
            <a:picLocks/>
          </p:cNvPicPr>
          <p:nvPr/>
        </p:nvPicPr>
        <p:blipFill>
          <a:blip r:embed="rId8" cstate="screen">
            <a:extLst>
              <a:ext uri="{28A0092B-C50C-407E-A947-70E740481C1C}">
                <a14:useLocalDpi xmlns:a14="http://schemas.microsoft.com/office/drawing/2010/main" val="0"/>
              </a:ext>
            </a:extLst>
          </a:blip>
          <a:stretch>
            <a:fillRect/>
          </a:stretch>
        </p:blipFill>
        <p:spPr>
          <a:xfrm>
            <a:off x="8254529" y="2323543"/>
            <a:ext cx="2880000" cy="2160000"/>
          </a:xfrm>
          <a:prstGeom prst="rect">
            <a:avLst/>
          </a:prstGeom>
        </p:spPr>
      </p:pic>
    </p:spTree>
    <p:extLst>
      <p:ext uri="{BB962C8B-B14F-4D97-AF65-F5344CB8AC3E}">
        <p14:creationId xmlns:p14="http://schemas.microsoft.com/office/powerpoint/2010/main" val="2219962995"/>
      </p:ext>
    </p:extLst>
  </p:cSld>
  <p:clrMapOvr>
    <a:masterClrMapping/>
  </p:clrMapOvr>
  <mc:AlternateContent xmlns:mc="http://schemas.openxmlformats.org/markup-compatibility/2006" xmlns:p14="http://schemas.microsoft.com/office/powerpoint/2010/main">
    <mc:Choice Requires="p14">
      <p:transition spd="slow" p14:dur="2000" advTm="6057"/>
    </mc:Choice>
    <mc:Fallback xmlns="">
      <p:transition spd="slow" advTm="605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F27C545-0877-6C63-2C55-780DFB7D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Dikdörtgen 14">
            <a:extLst>
              <a:ext uri="{FF2B5EF4-FFF2-40B4-BE49-F238E27FC236}">
                <a16:creationId xmlns:a16="http://schemas.microsoft.com/office/drawing/2014/main" id="{DFD24169-A706-4DFB-709F-6D97F070EBE6}"/>
              </a:ext>
            </a:extLst>
          </p:cNvPr>
          <p:cNvSpPr/>
          <p:nvPr/>
        </p:nvSpPr>
        <p:spPr>
          <a:xfrm>
            <a:off x="433390" y="100980"/>
            <a:ext cx="11636690" cy="497858"/>
          </a:xfrm>
          <a:prstGeom prst="rect">
            <a:avLst/>
          </a:prstGeom>
          <a:solidFill>
            <a:schemeClr val="accent4"/>
          </a:solidFill>
          <a:ln>
            <a:solidFill>
              <a:schemeClr val="accent1">
                <a:shade val="50000"/>
                <a:alpha val="13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2">
            <a:extLst>
              <a:ext uri="{FF2B5EF4-FFF2-40B4-BE49-F238E27FC236}">
                <a16:creationId xmlns:a16="http://schemas.microsoft.com/office/drawing/2014/main" id="{D7098319-1AA1-D7A9-DA74-DEC39FC97156}"/>
              </a:ext>
            </a:extLst>
          </p:cNvPr>
          <p:cNvSpPr txBox="1">
            <a:spLocks/>
          </p:cNvSpPr>
          <p:nvPr/>
        </p:nvSpPr>
        <p:spPr>
          <a:xfrm>
            <a:off x="414339" y="176336"/>
            <a:ext cx="4757735"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b="1" dirty="0">
                <a:solidFill>
                  <a:schemeClr val="tx1">
                    <a:lumMod val="65000"/>
                    <a:lumOff val="35000"/>
                  </a:schemeClr>
                </a:solidFill>
              </a:rPr>
              <a:t>Kurumun Fiziki İmkanları</a:t>
            </a:r>
          </a:p>
        </p:txBody>
      </p:sp>
      <p:sp>
        <p:nvSpPr>
          <p:cNvPr id="14" name="İçerik Yer Tutucusu 2">
            <a:extLst>
              <a:ext uri="{FF2B5EF4-FFF2-40B4-BE49-F238E27FC236}">
                <a16:creationId xmlns:a16="http://schemas.microsoft.com/office/drawing/2014/main" id="{2C038AC5-9888-361A-B94A-EA19BC69E96D}"/>
              </a:ext>
            </a:extLst>
          </p:cNvPr>
          <p:cNvSpPr txBox="1">
            <a:spLocks/>
          </p:cNvSpPr>
          <p:nvPr/>
        </p:nvSpPr>
        <p:spPr>
          <a:xfrm>
            <a:off x="10006166" y="149529"/>
            <a:ext cx="2514600"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chemeClr val="tx1">
                    <a:lumMod val="65000"/>
                    <a:lumOff val="35000"/>
                  </a:schemeClr>
                </a:solidFill>
              </a:rPr>
              <a:t>Okul Binası</a:t>
            </a:r>
          </a:p>
        </p:txBody>
      </p:sp>
      <p:pic>
        <p:nvPicPr>
          <p:cNvPr id="9" name="Resim 8">
            <a:extLst>
              <a:ext uri="{FF2B5EF4-FFF2-40B4-BE49-F238E27FC236}">
                <a16:creationId xmlns:a16="http://schemas.microsoft.com/office/drawing/2014/main" id="{9472AA93-52D8-3046-567C-3313B5B1B8C7}"/>
              </a:ext>
            </a:extLst>
          </p:cNvPr>
          <p:cNvPicPr>
            <a:picLocks noChangeAspect="1"/>
          </p:cNvPicPr>
          <p:nvPr/>
        </p:nvPicPr>
        <p:blipFill>
          <a:blip r:embed="rId4"/>
          <a:stretch>
            <a:fillRect/>
          </a:stretch>
        </p:blipFill>
        <p:spPr>
          <a:xfrm>
            <a:off x="414340" y="616252"/>
            <a:ext cx="11664000" cy="135549"/>
          </a:xfrm>
          <a:prstGeom prst="rect">
            <a:avLst/>
          </a:prstGeom>
        </p:spPr>
      </p:pic>
      <p:sp>
        <p:nvSpPr>
          <p:cNvPr id="20" name="Metin kutusu 19">
            <a:extLst>
              <a:ext uri="{FF2B5EF4-FFF2-40B4-BE49-F238E27FC236}">
                <a16:creationId xmlns:a16="http://schemas.microsoft.com/office/drawing/2014/main" id="{94CDD066-AF15-1E65-8E6D-BA174CB93B84}"/>
              </a:ext>
            </a:extLst>
          </p:cNvPr>
          <p:cNvSpPr txBox="1"/>
          <p:nvPr/>
        </p:nvSpPr>
        <p:spPr>
          <a:xfrm>
            <a:off x="716094" y="1620559"/>
            <a:ext cx="3847557" cy="4199611"/>
          </a:xfrm>
          <a:prstGeom prst="rect">
            <a:avLst/>
          </a:prstGeom>
          <a:noFill/>
        </p:spPr>
        <p:txBody>
          <a:bodyPr wrap="square">
            <a:spAutoFit/>
          </a:bodyPr>
          <a:lstStyle/>
          <a:p>
            <a:pPr algn="just">
              <a:lnSpc>
                <a:spcPct val="150000"/>
              </a:lnSpc>
            </a:pPr>
            <a:r>
              <a:rPr lang="tr-TR" sz="2000" dirty="0">
                <a:solidFill>
                  <a:schemeClr val="bg1"/>
                </a:solidFill>
              </a:rPr>
              <a:t>23 Adet Derslik</a:t>
            </a:r>
          </a:p>
          <a:p>
            <a:pPr algn="just">
              <a:lnSpc>
                <a:spcPct val="150000"/>
              </a:lnSpc>
            </a:pPr>
            <a:r>
              <a:rPr lang="tr-TR" sz="2000" dirty="0">
                <a:solidFill>
                  <a:schemeClr val="bg1"/>
                </a:solidFill>
              </a:rPr>
              <a:t>3 Adet İdareci</a:t>
            </a:r>
            <a:r>
              <a:rPr lang="tr-TR" sz="2000" baseline="0" dirty="0">
                <a:solidFill>
                  <a:schemeClr val="bg1"/>
                </a:solidFill>
              </a:rPr>
              <a:t> Odası</a:t>
            </a:r>
          </a:p>
          <a:p>
            <a:pPr algn="just">
              <a:lnSpc>
                <a:spcPct val="150000"/>
              </a:lnSpc>
            </a:pPr>
            <a:r>
              <a:rPr lang="tr-TR" sz="2000" dirty="0">
                <a:solidFill>
                  <a:schemeClr val="bg1"/>
                </a:solidFill>
              </a:rPr>
              <a:t>1 Adet Konferans salonu</a:t>
            </a:r>
          </a:p>
          <a:p>
            <a:pPr algn="just">
              <a:lnSpc>
                <a:spcPct val="150000"/>
              </a:lnSpc>
            </a:pPr>
            <a:r>
              <a:rPr lang="tr-TR" sz="2000" dirty="0">
                <a:solidFill>
                  <a:schemeClr val="bg1"/>
                </a:solidFill>
              </a:rPr>
              <a:t>1 Adet Fizik Laboratuvarı</a:t>
            </a:r>
          </a:p>
          <a:p>
            <a:pPr algn="just">
              <a:lnSpc>
                <a:spcPct val="150000"/>
              </a:lnSpc>
            </a:pPr>
            <a:r>
              <a:rPr lang="tr-TR" sz="2000" dirty="0">
                <a:solidFill>
                  <a:schemeClr val="bg1"/>
                </a:solidFill>
              </a:rPr>
              <a:t>1 Adet Kimya Laboratuvarı</a:t>
            </a:r>
          </a:p>
          <a:p>
            <a:pPr algn="just">
              <a:lnSpc>
                <a:spcPct val="150000"/>
              </a:lnSpc>
            </a:pPr>
            <a:r>
              <a:rPr lang="tr-TR" sz="2000" baseline="0" dirty="0">
                <a:solidFill>
                  <a:schemeClr val="bg1"/>
                </a:solidFill>
              </a:rPr>
              <a:t>1 Adet Toplantı Salonu</a:t>
            </a:r>
          </a:p>
          <a:p>
            <a:pPr>
              <a:lnSpc>
                <a:spcPct val="150000"/>
              </a:lnSpc>
            </a:pPr>
            <a:r>
              <a:rPr lang="tr-TR" sz="2000" dirty="0">
                <a:solidFill>
                  <a:schemeClr val="bg1"/>
                </a:solidFill>
              </a:rPr>
              <a:t>1 Adet Asansör</a:t>
            </a:r>
          </a:p>
          <a:p>
            <a:pPr>
              <a:lnSpc>
                <a:spcPct val="150000"/>
              </a:lnSpc>
            </a:pPr>
            <a:r>
              <a:rPr lang="tr-TR" sz="2000" dirty="0">
                <a:solidFill>
                  <a:schemeClr val="bg1"/>
                </a:solidFill>
              </a:rPr>
              <a:t>1 Adet Çay ocağı</a:t>
            </a:r>
          </a:p>
          <a:p>
            <a:pPr algn="just">
              <a:lnSpc>
                <a:spcPct val="150000"/>
              </a:lnSpc>
            </a:pPr>
            <a:endParaRPr lang="tr-TR" sz="2000" baseline="0" dirty="0">
              <a:solidFill>
                <a:schemeClr val="bg1"/>
              </a:solidFill>
            </a:endParaRPr>
          </a:p>
        </p:txBody>
      </p:sp>
      <p:sp>
        <p:nvSpPr>
          <p:cNvPr id="19" name="Metin kutusu 18">
            <a:extLst>
              <a:ext uri="{FF2B5EF4-FFF2-40B4-BE49-F238E27FC236}">
                <a16:creationId xmlns:a16="http://schemas.microsoft.com/office/drawing/2014/main" id="{2977B507-5980-D085-3451-E16EFC65FAAF}"/>
              </a:ext>
            </a:extLst>
          </p:cNvPr>
          <p:cNvSpPr txBox="1"/>
          <p:nvPr/>
        </p:nvSpPr>
        <p:spPr>
          <a:xfrm>
            <a:off x="485980" y="681537"/>
            <a:ext cx="8225154" cy="461665"/>
          </a:xfrm>
          <a:prstGeom prst="rect">
            <a:avLst/>
          </a:prstGeom>
          <a:noFill/>
        </p:spPr>
        <p:txBody>
          <a:bodyPr wrap="square">
            <a:spAutoFit/>
          </a:bodyPr>
          <a:lstStyle/>
          <a:p>
            <a:r>
              <a:rPr lang="tr-TR" sz="2400" dirty="0">
                <a:solidFill>
                  <a:schemeClr val="bg1"/>
                </a:solidFill>
              </a:rPr>
              <a:t>Okulumuz</a:t>
            </a:r>
            <a:r>
              <a:rPr lang="tr-TR" sz="2400" baseline="0" dirty="0">
                <a:solidFill>
                  <a:schemeClr val="bg1"/>
                </a:solidFill>
              </a:rPr>
              <a:t> 9,568 metrekarelik bir alana kurulmuştur.</a:t>
            </a:r>
          </a:p>
        </p:txBody>
      </p:sp>
      <p:sp>
        <p:nvSpPr>
          <p:cNvPr id="27" name="Metin kutusu 26">
            <a:extLst>
              <a:ext uri="{FF2B5EF4-FFF2-40B4-BE49-F238E27FC236}">
                <a16:creationId xmlns:a16="http://schemas.microsoft.com/office/drawing/2014/main" id="{E6FF5E0A-D317-F210-27FB-67DC33FD578D}"/>
              </a:ext>
            </a:extLst>
          </p:cNvPr>
          <p:cNvSpPr txBox="1"/>
          <p:nvPr/>
        </p:nvSpPr>
        <p:spPr>
          <a:xfrm>
            <a:off x="4121257" y="1657353"/>
            <a:ext cx="3629026" cy="4661276"/>
          </a:xfrm>
          <a:prstGeom prst="rect">
            <a:avLst/>
          </a:prstGeom>
          <a:noFill/>
        </p:spPr>
        <p:txBody>
          <a:bodyPr wrap="square">
            <a:spAutoFit/>
          </a:bodyPr>
          <a:lstStyle/>
          <a:p>
            <a:pPr algn="just">
              <a:lnSpc>
                <a:spcPct val="150000"/>
              </a:lnSpc>
            </a:pPr>
            <a:r>
              <a:rPr lang="tr-TR" sz="2000" dirty="0">
                <a:solidFill>
                  <a:schemeClr val="bg1"/>
                </a:solidFill>
              </a:rPr>
              <a:t>1 Adet Biyoloji Laboratuvarı</a:t>
            </a:r>
          </a:p>
          <a:p>
            <a:pPr algn="just">
              <a:lnSpc>
                <a:spcPct val="150000"/>
              </a:lnSpc>
            </a:pPr>
            <a:r>
              <a:rPr lang="tr-TR" sz="2000" dirty="0">
                <a:solidFill>
                  <a:schemeClr val="bg1"/>
                </a:solidFill>
              </a:rPr>
              <a:t>1 Adet Okul Aile Birliği Odası</a:t>
            </a:r>
          </a:p>
          <a:p>
            <a:pPr algn="just">
              <a:lnSpc>
                <a:spcPct val="150000"/>
              </a:lnSpc>
            </a:pPr>
            <a:r>
              <a:rPr lang="tr-TR" sz="2000" dirty="0">
                <a:solidFill>
                  <a:schemeClr val="bg1"/>
                </a:solidFill>
              </a:rPr>
              <a:t>1 Adet Görsel Sanatlar Sınıfı</a:t>
            </a:r>
          </a:p>
          <a:p>
            <a:pPr algn="just">
              <a:lnSpc>
                <a:spcPct val="150000"/>
              </a:lnSpc>
            </a:pPr>
            <a:r>
              <a:rPr lang="tr-TR" sz="2000" dirty="0">
                <a:solidFill>
                  <a:schemeClr val="bg1"/>
                </a:solidFill>
              </a:rPr>
              <a:t>1 Adet Öğretmenler Odası</a:t>
            </a:r>
          </a:p>
          <a:p>
            <a:pPr algn="just">
              <a:lnSpc>
                <a:spcPct val="150000"/>
              </a:lnSpc>
            </a:pPr>
            <a:r>
              <a:rPr lang="tr-TR" sz="2000" dirty="0">
                <a:solidFill>
                  <a:schemeClr val="bg1"/>
                </a:solidFill>
              </a:rPr>
              <a:t>1 Adet Rehber Öğretmen Odası</a:t>
            </a:r>
          </a:p>
          <a:p>
            <a:pPr algn="just">
              <a:lnSpc>
                <a:spcPct val="150000"/>
              </a:lnSpc>
            </a:pPr>
            <a:r>
              <a:rPr lang="tr-TR" sz="2000" dirty="0">
                <a:solidFill>
                  <a:schemeClr val="bg1"/>
                </a:solidFill>
              </a:rPr>
              <a:t>1 Adet Memur Odası</a:t>
            </a:r>
          </a:p>
          <a:p>
            <a:pPr>
              <a:lnSpc>
                <a:spcPct val="150000"/>
              </a:lnSpc>
            </a:pPr>
            <a:r>
              <a:rPr lang="tr-TR" sz="2000" dirty="0">
                <a:solidFill>
                  <a:schemeClr val="bg1"/>
                </a:solidFill>
              </a:rPr>
              <a:t>27 Adet Akıllı Tahta</a:t>
            </a:r>
          </a:p>
          <a:p>
            <a:pPr>
              <a:lnSpc>
                <a:spcPct val="150000"/>
              </a:lnSpc>
            </a:pPr>
            <a:r>
              <a:rPr lang="tr-TR" sz="2000" dirty="0">
                <a:solidFill>
                  <a:schemeClr val="bg1"/>
                </a:solidFill>
              </a:rPr>
              <a:t>1 Adet Kütüphane</a:t>
            </a:r>
          </a:p>
          <a:p>
            <a:pPr>
              <a:lnSpc>
                <a:spcPct val="150000"/>
              </a:lnSpc>
            </a:pPr>
            <a:r>
              <a:rPr lang="tr-TR" sz="2000" dirty="0">
                <a:solidFill>
                  <a:schemeClr val="bg1"/>
                </a:solidFill>
              </a:rPr>
              <a:t>1 Adet Kantin</a:t>
            </a:r>
          </a:p>
          <a:p>
            <a:pPr algn="just">
              <a:lnSpc>
                <a:spcPct val="150000"/>
              </a:lnSpc>
            </a:pPr>
            <a:endParaRPr lang="tr-TR" sz="2000" baseline="0" dirty="0">
              <a:solidFill>
                <a:schemeClr val="bg1"/>
              </a:solidFill>
            </a:endParaRPr>
          </a:p>
        </p:txBody>
      </p:sp>
      <p:sp>
        <p:nvSpPr>
          <p:cNvPr id="59" name="Metin kutusu 58">
            <a:extLst>
              <a:ext uri="{FF2B5EF4-FFF2-40B4-BE49-F238E27FC236}">
                <a16:creationId xmlns:a16="http://schemas.microsoft.com/office/drawing/2014/main" id="{641440B1-184E-CAB0-89B5-D5D817699F14}"/>
              </a:ext>
            </a:extLst>
          </p:cNvPr>
          <p:cNvSpPr txBox="1"/>
          <p:nvPr/>
        </p:nvSpPr>
        <p:spPr>
          <a:xfrm>
            <a:off x="2322971" y="1151824"/>
            <a:ext cx="2321734" cy="523220"/>
          </a:xfrm>
          <a:prstGeom prst="rect">
            <a:avLst/>
          </a:prstGeom>
          <a:noFill/>
          <a:effectLst>
            <a:outerShdw blurRad="50800" dist="38100" dir="5400000" algn="t" rotWithShape="0">
              <a:schemeClr val="bg1">
                <a:alpha val="40000"/>
              </a:schemeClr>
            </a:outerShdw>
          </a:effectLst>
        </p:spPr>
        <p:txBody>
          <a:bodyPr wrap="square">
            <a:spAutoFit/>
          </a:bodyPr>
          <a:lstStyle/>
          <a:p>
            <a:r>
              <a:rPr lang="tr-TR" sz="2800" b="1" dirty="0">
                <a:solidFill>
                  <a:srgbClr val="FFC000"/>
                </a:solidFill>
                <a:effectLst>
                  <a:outerShdw blurRad="38100" dist="38100" dir="2700000" algn="tl">
                    <a:srgbClr val="000000">
                      <a:alpha val="43137"/>
                    </a:srgbClr>
                  </a:outerShdw>
                </a:effectLst>
              </a:rPr>
              <a:t>OKUL BİNASI</a:t>
            </a:r>
          </a:p>
        </p:txBody>
      </p:sp>
      <p:grpSp>
        <p:nvGrpSpPr>
          <p:cNvPr id="23" name="Grup 22">
            <a:extLst>
              <a:ext uri="{FF2B5EF4-FFF2-40B4-BE49-F238E27FC236}">
                <a16:creationId xmlns:a16="http://schemas.microsoft.com/office/drawing/2014/main" id="{DC269666-00A9-9D2B-339E-E1DA3857D0D4}"/>
              </a:ext>
            </a:extLst>
          </p:cNvPr>
          <p:cNvGrpSpPr/>
          <p:nvPr/>
        </p:nvGrpSpPr>
        <p:grpSpPr>
          <a:xfrm>
            <a:off x="3740777" y="1797881"/>
            <a:ext cx="386030" cy="4011429"/>
            <a:chOff x="3740777" y="1797881"/>
            <a:chExt cx="386030" cy="4011429"/>
          </a:xfrm>
        </p:grpSpPr>
        <p:pic>
          <p:nvPicPr>
            <p:cNvPr id="40" name="Resim 39">
              <a:extLst>
                <a:ext uri="{FF2B5EF4-FFF2-40B4-BE49-F238E27FC236}">
                  <a16:creationId xmlns:a16="http://schemas.microsoft.com/office/drawing/2014/main" id="{9F7416E7-03D2-64C0-4732-59FC97A92D05}"/>
                </a:ext>
              </a:extLst>
            </p:cNvPr>
            <p:cNvPicPr>
              <a:picLocks noChangeAspect="1"/>
            </p:cNvPicPr>
            <p:nvPr/>
          </p:nvPicPr>
          <p:blipFill>
            <a:blip r:embed="rId5"/>
            <a:stretch>
              <a:fillRect/>
            </a:stretch>
          </p:blipFill>
          <p:spPr>
            <a:xfrm>
              <a:off x="3740777" y="1797881"/>
              <a:ext cx="368790" cy="368790"/>
            </a:xfrm>
            <a:prstGeom prst="rect">
              <a:avLst/>
            </a:prstGeom>
          </p:spPr>
        </p:pic>
        <p:pic>
          <p:nvPicPr>
            <p:cNvPr id="50" name="Resim 49">
              <a:extLst>
                <a:ext uri="{FF2B5EF4-FFF2-40B4-BE49-F238E27FC236}">
                  <a16:creationId xmlns:a16="http://schemas.microsoft.com/office/drawing/2014/main" id="{1A1DE4BE-A32A-6DDB-22A1-C74AAD1784CF}"/>
                </a:ext>
              </a:extLst>
            </p:cNvPr>
            <p:cNvPicPr>
              <a:picLocks noChangeAspect="1"/>
            </p:cNvPicPr>
            <p:nvPr/>
          </p:nvPicPr>
          <p:blipFill>
            <a:blip r:embed="rId5"/>
            <a:stretch>
              <a:fillRect/>
            </a:stretch>
          </p:blipFill>
          <p:spPr>
            <a:xfrm>
              <a:off x="3740777" y="2253211"/>
              <a:ext cx="368790" cy="368790"/>
            </a:xfrm>
            <a:prstGeom prst="rect">
              <a:avLst/>
            </a:prstGeom>
          </p:spPr>
        </p:pic>
        <p:pic>
          <p:nvPicPr>
            <p:cNvPr id="53" name="Resim 52">
              <a:extLst>
                <a:ext uri="{FF2B5EF4-FFF2-40B4-BE49-F238E27FC236}">
                  <a16:creationId xmlns:a16="http://schemas.microsoft.com/office/drawing/2014/main" id="{04813ADC-B35A-44D4-99A7-B885ACE8A4B7}"/>
                </a:ext>
              </a:extLst>
            </p:cNvPr>
            <p:cNvPicPr>
              <a:picLocks noChangeAspect="1"/>
            </p:cNvPicPr>
            <p:nvPr/>
          </p:nvPicPr>
          <p:blipFill>
            <a:blip r:embed="rId5"/>
            <a:stretch>
              <a:fillRect/>
            </a:stretch>
          </p:blipFill>
          <p:spPr>
            <a:xfrm>
              <a:off x="3740777" y="2708541"/>
              <a:ext cx="368790" cy="368790"/>
            </a:xfrm>
            <a:prstGeom prst="rect">
              <a:avLst/>
            </a:prstGeom>
          </p:spPr>
        </p:pic>
        <p:pic>
          <p:nvPicPr>
            <p:cNvPr id="54" name="Resim 53">
              <a:extLst>
                <a:ext uri="{FF2B5EF4-FFF2-40B4-BE49-F238E27FC236}">
                  <a16:creationId xmlns:a16="http://schemas.microsoft.com/office/drawing/2014/main" id="{69B41F3F-9416-3B41-7B51-FF53CC8D4FD6}"/>
                </a:ext>
              </a:extLst>
            </p:cNvPr>
            <p:cNvPicPr>
              <a:picLocks noChangeAspect="1"/>
            </p:cNvPicPr>
            <p:nvPr/>
          </p:nvPicPr>
          <p:blipFill>
            <a:blip r:embed="rId5"/>
            <a:stretch>
              <a:fillRect/>
            </a:stretch>
          </p:blipFill>
          <p:spPr>
            <a:xfrm>
              <a:off x="3740777" y="3163871"/>
              <a:ext cx="368790" cy="368790"/>
            </a:xfrm>
            <a:prstGeom prst="rect">
              <a:avLst/>
            </a:prstGeom>
          </p:spPr>
        </p:pic>
        <p:pic>
          <p:nvPicPr>
            <p:cNvPr id="55" name="Resim 54">
              <a:extLst>
                <a:ext uri="{FF2B5EF4-FFF2-40B4-BE49-F238E27FC236}">
                  <a16:creationId xmlns:a16="http://schemas.microsoft.com/office/drawing/2014/main" id="{280E8468-AEC7-EF0B-CE25-EC4A4A66047B}"/>
                </a:ext>
              </a:extLst>
            </p:cNvPr>
            <p:cNvPicPr>
              <a:picLocks noChangeAspect="1"/>
            </p:cNvPicPr>
            <p:nvPr/>
          </p:nvPicPr>
          <p:blipFill>
            <a:blip r:embed="rId5"/>
            <a:stretch>
              <a:fillRect/>
            </a:stretch>
          </p:blipFill>
          <p:spPr>
            <a:xfrm>
              <a:off x="3740777" y="3619201"/>
              <a:ext cx="368790" cy="368790"/>
            </a:xfrm>
            <a:prstGeom prst="rect">
              <a:avLst/>
            </a:prstGeom>
          </p:spPr>
        </p:pic>
        <p:pic>
          <p:nvPicPr>
            <p:cNvPr id="56" name="Resim 55">
              <a:extLst>
                <a:ext uri="{FF2B5EF4-FFF2-40B4-BE49-F238E27FC236}">
                  <a16:creationId xmlns:a16="http://schemas.microsoft.com/office/drawing/2014/main" id="{CB7B1B84-0839-0BB6-23A9-23A6EA847DB6}"/>
                </a:ext>
              </a:extLst>
            </p:cNvPr>
            <p:cNvPicPr>
              <a:picLocks noChangeAspect="1"/>
            </p:cNvPicPr>
            <p:nvPr/>
          </p:nvPicPr>
          <p:blipFill>
            <a:blip r:embed="rId5"/>
            <a:stretch>
              <a:fillRect/>
            </a:stretch>
          </p:blipFill>
          <p:spPr>
            <a:xfrm>
              <a:off x="3740777" y="4074531"/>
              <a:ext cx="368790" cy="368790"/>
            </a:xfrm>
            <a:prstGeom prst="rect">
              <a:avLst/>
            </a:prstGeom>
          </p:spPr>
        </p:pic>
        <p:pic>
          <p:nvPicPr>
            <p:cNvPr id="64" name="Resim 63">
              <a:extLst>
                <a:ext uri="{FF2B5EF4-FFF2-40B4-BE49-F238E27FC236}">
                  <a16:creationId xmlns:a16="http://schemas.microsoft.com/office/drawing/2014/main" id="{E009D3D5-AAFD-04F5-E1BC-ACF189BFCA24}"/>
                </a:ext>
              </a:extLst>
            </p:cNvPr>
            <p:cNvPicPr>
              <a:picLocks noChangeAspect="1"/>
            </p:cNvPicPr>
            <p:nvPr/>
          </p:nvPicPr>
          <p:blipFill>
            <a:blip r:embed="rId5"/>
            <a:stretch>
              <a:fillRect/>
            </a:stretch>
          </p:blipFill>
          <p:spPr>
            <a:xfrm>
              <a:off x="3758017" y="4529861"/>
              <a:ext cx="368790" cy="368790"/>
            </a:xfrm>
            <a:prstGeom prst="rect">
              <a:avLst/>
            </a:prstGeom>
          </p:spPr>
        </p:pic>
        <p:pic>
          <p:nvPicPr>
            <p:cNvPr id="65" name="Resim 64">
              <a:extLst>
                <a:ext uri="{FF2B5EF4-FFF2-40B4-BE49-F238E27FC236}">
                  <a16:creationId xmlns:a16="http://schemas.microsoft.com/office/drawing/2014/main" id="{6CB86C0A-A4A5-116A-97E0-39F5F3DF3522}"/>
                </a:ext>
              </a:extLst>
            </p:cNvPr>
            <p:cNvPicPr>
              <a:picLocks noChangeAspect="1"/>
            </p:cNvPicPr>
            <p:nvPr/>
          </p:nvPicPr>
          <p:blipFill>
            <a:blip r:embed="rId5"/>
            <a:stretch>
              <a:fillRect/>
            </a:stretch>
          </p:blipFill>
          <p:spPr>
            <a:xfrm>
              <a:off x="3758017" y="4985191"/>
              <a:ext cx="368790" cy="368790"/>
            </a:xfrm>
            <a:prstGeom prst="rect">
              <a:avLst/>
            </a:prstGeom>
          </p:spPr>
        </p:pic>
        <p:pic>
          <p:nvPicPr>
            <p:cNvPr id="66" name="Resim 65">
              <a:extLst>
                <a:ext uri="{FF2B5EF4-FFF2-40B4-BE49-F238E27FC236}">
                  <a16:creationId xmlns:a16="http://schemas.microsoft.com/office/drawing/2014/main" id="{30D9106D-E154-107E-FCED-1F4810874C2A}"/>
                </a:ext>
              </a:extLst>
            </p:cNvPr>
            <p:cNvPicPr>
              <a:picLocks noChangeAspect="1"/>
            </p:cNvPicPr>
            <p:nvPr/>
          </p:nvPicPr>
          <p:blipFill>
            <a:blip r:embed="rId5"/>
            <a:stretch>
              <a:fillRect/>
            </a:stretch>
          </p:blipFill>
          <p:spPr>
            <a:xfrm>
              <a:off x="3752467" y="5440520"/>
              <a:ext cx="368790" cy="368790"/>
            </a:xfrm>
            <a:prstGeom prst="rect">
              <a:avLst/>
            </a:prstGeom>
          </p:spPr>
        </p:pic>
      </p:grpSp>
      <p:grpSp>
        <p:nvGrpSpPr>
          <p:cNvPr id="17" name="Grup 16">
            <a:extLst>
              <a:ext uri="{FF2B5EF4-FFF2-40B4-BE49-F238E27FC236}">
                <a16:creationId xmlns:a16="http://schemas.microsoft.com/office/drawing/2014/main" id="{BF40E77B-830C-78C3-4075-E8E30C9B0157}"/>
              </a:ext>
            </a:extLst>
          </p:cNvPr>
          <p:cNvGrpSpPr/>
          <p:nvPr/>
        </p:nvGrpSpPr>
        <p:grpSpPr>
          <a:xfrm>
            <a:off x="279250" y="1777024"/>
            <a:ext cx="384688" cy="3548472"/>
            <a:chOff x="229944" y="1715841"/>
            <a:chExt cx="384688" cy="3548472"/>
          </a:xfrm>
        </p:grpSpPr>
        <p:pic>
          <p:nvPicPr>
            <p:cNvPr id="34" name="Resim 33">
              <a:extLst>
                <a:ext uri="{FF2B5EF4-FFF2-40B4-BE49-F238E27FC236}">
                  <a16:creationId xmlns:a16="http://schemas.microsoft.com/office/drawing/2014/main" id="{76049D93-5323-C3FA-B2BB-BB1C07BC57AA}"/>
                </a:ext>
              </a:extLst>
            </p:cNvPr>
            <p:cNvPicPr>
              <a:picLocks noChangeAspect="1"/>
            </p:cNvPicPr>
            <p:nvPr/>
          </p:nvPicPr>
          <p:blipFill>
            <a:blip r:embed="rId5"/>
            <a:stretch>
              <a:fillRect/>
            </a:stretch>
          </p:blipFill>
          <p:spPr>
            <a:xfrm>
              <a:off x="245842" y="1715841"/>
              <a:ext cx="368790" cy="368790"/>
            </a:xfrm>
            <a:prstGeom prst="rect">
              <a:avLst/>
            </a:prstGeom>
          </p:spPr>
        </p:pic>
        <p:pic>
          <p:nvPicPr>
            <p:cNvPr id="35" name="Resim 34">
              <a:extLst>
                <a:ext uri="{FF2B5EF4-FFF2-40B4-BE49-F238E27FC236}">
                  <a16:creationId xmlns:a16="http://schemas.microsoft.com/office/drawing/2014/main" id="{81C4300B-20C4-AEFD-AFF2-64D008CBF9D4}"/>
                </a:ext>
              </a:extLst>
            </p:cNvPr>
            <p:cNvPicPr>
              <a:picLocks noChangeAspect="1"/>
            </p:cNvPicPr>
            <p:nvPr/>
          </p:nvPicPr>
          <p:blipFill>
            <a:blip r:embed="rId5"/>
            <a:stretch>
              <a:fillRect/>
            </a:stretch>
          </p:blipFill>
          <p:spPr>
            <a:xfrm>
              <a:off x="245842" y="2210219"/>
              <a:ext cx="368790" cy="368790"/>
            </a:xfrm>
            <a:prstGeom prst="rect">
              <a:avLst/>
            </a:prstGeom>
          </p:spPr>
        </p:pic>
        <p:pic>
          <p:nvPicPr>
            <p:cNvPr id="36" name="Resim 35">
              <a:extLst>
                <a:ext uri="{FF2B5EF4-FFF2-40B4-BE49-F238E27FC236}">
                  <a16:creationId xmlns:a16="http://schemas.microsoft.com/office/drawing/2014/main" id="{CB9B194D-8479-6D4C-BBDC-FD93F5471509}"/>
                </a:ext>
              </a:extLst>
            </p:cNvPr>
            <p:cNvPicPr>
              <a:picLocks noChangeAspect="1"/>
            </p:cNvPicPr>
            <p:nvPr/>
          </p:nvPicPr>
          <p:blipFill>
            <a:blip r:embed="rId5"/>
            <a:stretch>
              <a:fillRect/>
            </a:stretch>
          </p:blipFill>
          <p:spPr>
            <a:xfrm>
              <a:off x="245842" y="2633255"/>
              <a:ext cx="368790" cy="368790"/>
            </a:xfrm>
            <a:prstGeom prst="rect">
              <a:avLst/>
            </a:prstGeom>
          </p:spPr>
        </p:pic>
        <p:pic>
          <p:nvPicPr>
            <p:cNvPr id="37" name="Resim 36">
              <a:extLst>
                <a:ext uri="{FF2B5EF4-FFF2-40B4-BE49-F238E27FC236}">
                  <a16:creationId xmlns:a16="http://schemas.microsoft.com/office/drawing/2014/main" id="{B5C2C730-7006-22F3-CEB6-4B6210468F5B}"/>
                </a:ext>
              </a:extLst>
            </p:cNvPr>
            <p:cNvPicPr>
              <a:picLocks noChangeAspect="1"/>
            </p:cNvPicPr>
            <p:nvPr/>
          </p:nvPicPr>
          <p:blipFill>
            <a:blip r:embed="rId5"/>
            <a:stretch>
              <a:fillRect/>
            </a:stretch>
          </p:blipFill>
          <p:spPr>
            <a:xfrm>
              <a:off x="245842" y="3096259"/>
              <a:ext cx="368790" cy="368790"/>
            </a:xfrm>
            <a:prstGeom prst="rect">
              <a:avLst/>
            </a:prstGeom>
          </p:spPr>
        </p:pic>
        <p:pic>
          <p:nvPicPr>
            <p:cNvPr id="38" name="Resim 37">
              <a:extLst>
                <a:ext uri="{FF2B5EF4-FFF2-40B4-BE49-F238E27FC236}">
                  <a16:creationId xmlns:a16="http://schemas.microsoft.com/office/drawing/2014/main" id="{BE69D5EF-6A53-F3D2-C750-50FA6D73C521}"/>
                </a:ext>
              </a:extLst>
            </p:cNvPr>
            <p:cNvPicPr>
              <a:picLocks noChangeAspect="1"/>
            </p:cNvPicPr>
            <p:nvPr/>
          </p:nvPicPr>
          <p:blipFill>
            <a:blip r:embed="rId5"/>
            <a:stretch>
              <a:fillRect/>
            </a:stretch>
          </p:blipFill>
          <p:spPr>
            <a:xfrm>
              <a:off x="245842" y="3515128"/>
              <a:ext cx="368790" cy="368790"/>
            </a:xfrm>
            <a:prstGeom prst="rect">
              <a:avLst/>
            </a:prstGeom>
          </p:spPr>
        </p:pic>
        <p:pic>
          <p:nvPicPr>
            <p:cNvPr id="39" name="Resim 38">
              <a:extLst>
                <a:ext uri="{FF2B5EF4-FFF2-40B4-BE49-F238E27FC236}">
                  <a16:creationId xmlns:a16="http://schemas.microsoft.com/office/drawing/2014/main" id="{538B994D-EA34-C0A9-810F-D98132408353}"/>
                </a:ext>
              </a:extLst>
            </p:cNvPr>
            <p:cNvPicPr>
              <a:picLocks noChangeAspect="1"/>
            </p:cNvPicPr>
            <p:nvPr/>
          </p:nvPicPr>
          <p:blipFill>
            <a:blip r:embed="rId5"/>
            <a:stretch>
              <a:fillRect/>
            </a:stretch>
          </p:blipFill>
          <p:spPr>
            <a:xfrm>
              <a:off x="245842" y="3957191"/>
              <a:ext cx="368790" cy="368790"/>
            </a:xfrm>
            <a:prstGeom prst="rect">
              <a:avLst/>
            </a:prstGeom>
          </p:spPr>
        </p:pic>
        <p:grpSp>
          <p:nvGrpSpPr>
            <p:cNvPr id="13" name="Grup 12">
              <a:extLst>
                <a:ext uri="{FF2B5EF4-FFF2-40B4-BE49-F238E27FC236}">
                  <a16:creationId xmlns:a16="http://schemas.microsoft.com/office/drawing/2014/main" id="{F98C94AF-E265-4091-D3A3-D2EA2862F2D1}"/>
                </a:ext>
              </a:extLst>
            </p:cNvPr>
            <p:cNvGrpSpPr/>
            <p:nvPr/>
          </p:nvGrpSpPr>
          <p:grpSpPr>
            <a:xfrm>
              <a:off x="229944" y="4434919"/>
              <a:ext cx="379738" cy="829394"/>
              <a:chOff x="229944" y="4434919"/>
              <a:chExt cx="379738" cy="829394"/>
            </a:xfrm>
          </p:grpSpPr>
          <p:pic>
            <p:nvPicPr>
              <p:cNvPr id="67" name="Resim 66">
                <a:extLst>
                  <a:ext uri="{FF2B5EF4-FFF2-40B4-BE49-F238E27FC236}">
                    <a16:creationId xmlns:a16="http://schemas.microsoft.com/office/drawing/2014/main" id="{EABC1AF2-12AA-1275-7F8D-342773482C07}"/>
                  </a:ext>
                </a:extLst>
              </p:cNvPr>
              <p:cNvPicPr>
                <a:picLocks noChangeAspect="1"/>
              </p:cNvPicPr>
              <p:nvPr/>
            </p:nvPicPr>
            <p:blipFill>
              <a:blip r:embed="rId5"/>
              <a:stretch>
                <a:fillRect/>
              </a:stretch>
            </p:blipFill>
            <p:spPr>
              <a:xfrm>
                <a:off x="229944" y="4434919"/>
                <a:ext cx="368790" cy="368790"/>
              </a:xfrm>
              <a:prstGeom prst="rect">
                <a:avLst/>
              </a:prstGeom>
            </p:spPr>
          </p:pic>
          <p:pic>
            <p:nvPicPr>
              <p:cNvPr id="68" name="Resim 67">
                <a:extLst>
                  <a:ext uri="{FF2B5EF4-FFF2-40B4-BE49-F238E27FC236}">
                    <a16:creationId xmlns:a16="http://schemas.microsoft.com/office/drawing/2014/main" id="{CE8CED6F-4915-321B-E0AC-ACF07A8F67F2}"/>
                  </a:ext>
                </a:extLst>
              </p:cNvPr>
              <p:cNvPicPr>
                <a:picLocks noChangeAspect="1"/>
              </p:cNvPicPr>
              <p:nvPr/>
            </p:nvPicPr>
            <p:blipFill>
              <a:blip r:embed="rId5"/>
              <a:stretch>
                <a:fillRect/>
              </a:stretch>
            </p:blipFill>
            <p:spPr>
              <a:xfrm>
                <a:off x="240892" y="4895523"/>
                <a:ext cx="368790" cy="368790"/>
              </a:xfrm>
              <a:prstGeom prst="rect">
                <a:avLst/>
              </a:prstGeom>
            </p:spPr>
          </p:pic>
        </p:grpSp>
      </p:grpSp>
      <p:pic>
        <p:nvPicPr>
          <p:cNvPr id="45" name="Resim 44">
            <a:extLst>
              <a:ext uri="{FF2B5EF4-FFF2-40B4-BE49-F238E27FC236}">
                <a16:creationId xmlns:a16="http://schemas.microsoft.com/office/drawing/2014/main" id="{5BB46266-81E6-3F74-7E31-1F20A13BFF0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249187" y="487119"/>
            <a:ext cx="2400000" cy="1800000"/>
          </a:xfrm>
          <a:prstGeom prst="rect">
            <a:avLst/>
          </a:prstGeom>
        </p:spPr>
      </p:pic>
      <p:pic>
        <p:nvPicPr>
          <p:cNvPr id="32" name="Resim 31">
            <a:extLst>
              <a:ext uri="{FF2B5EF4-FFF2-40B4-BE49-F238E27FC236}">
                <a16:creationId xmlns:a16="http://schemas.microsoft.com/office/drawing/2014/main" id="{57FEC494-4CBC-D25C-2675-E866E7C9E7C3}"/>
              </a:ext>
            </a:extLst>
          </p:cNvPr>
          <p:cNvPicPr>
            <a:picLocks/>
          </p:cNvPicPr>
          <p:nvPr/>
        </p:nvPicPr>
        <p:blipFill>
          <a:blip r:embed="rId7" cstate="screen">
            <a:extLst>
              <a:ext uri="{28A0092B-C50C-407E-A947-70E740481C1C}">
                <a14:useLocalDpi xmlns:a14="http://schemas.microsoft.com/office/drawing/2010/main" val="0"/>
              </a:ext>
            </a:extLst>
          </a:blip>
          <a:stretch>
            <a:fillRect/>
          </a:stretch>
        </p:blipFill>
        <p:spPr>
          <a:xfrm>
            <a:off x="9253551" y="1934520"/>
            <a:ext cx="2520000" cy="2160000"/>
          </a:xfrm>
          <a:prstGeom prst="rect">
            <a:avLst/>
          </a:prstGeom>
        </p:spPr>
      </p:pic>
      <p:pic>
        <p:nvPicPr>
          <p:cNvPr id="52" name="Resim 51">
            <a:extLst>
              <a:ext uri="{FF2B5EF4-FFF2-40B4-BE49-F238E27FC236}">
                <a16:creationId xmlns:a16="http://schemas.microsoft.com/office/drawing/2014/main" id="{34FE4A25-6AD9-1EF3-F703-CEA046BB0DF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314545" y="4489732"/>
            <a:ext cx="2520000" cy="1890000"/>
          </a:xfrm>
          <a:prstGeom prst="rect">
            <a:avLst/>
          </a:prstGeom>
        </p:spPr>
      </p:pic>
      <p:pic>
        <p:nvPicPr>
          <p:cNvPr id="57" name="Resim 56">
            <a:extLst>
              <a:ext uri="{FF2B5EF4-FFF2-40B4-BE49-F238E27FC236}">
                <a16:creationId xmlns:a16="http://schemas.microsoft.com/office/drawing/2014/main" id="{2C123FB3-9862-12BB-91CE-E04B31E7E173}"/>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8615281" y="3619201"/>
            <a:ext cx="3600000" cy="2880000"/>
          </a:xfrm>
          <a:prstGeom prst="rect">
            <a:avLst/>
          </a:prstGeom>
        </p:spPr>
      </p:pic>
    </p:spTree>
    <p:extLst>
      <p:ext uri="{BB962C8B-B14F-4D97-AF65-F5344CB8AC3E}">
        <p14:creationId xmlns:p14="http://schemas.microsoft.com/office/powerpoint/2010/main" val="3518040527"/>
      </p:ext>
    </p:extLst>
  </p:cSld>
  <p:clrMapOvr>
    <a:masterClrMapping/>
  </p:clrMapOvr>
  <mc:AlternateContent xmlns:mc="http://schemas.openxmlformats.org/markup-compatibility/2006" xmlns:p14="http://schemas.microsoft.com/office/powerpoint/2010/main">
    <mc:Choice Requires="p14">
      <p:transition spd="slow" p14:dur="2000" advTm="5247"/>
    </mc:Choice>
    <mc:Fallback xmlns="">
      <p:transition spd="slow" advTm="524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F27C545-0877-6C63-2C55-780DFB7DA3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Dikdörtgen 14">
            <a:extLst>
              <a:ext uri="{FF2B5EF4-FFF2-40B4-BE49-F238E27FC236}">
                <a16:creationId xmlns:a16="http://schemas.microsoft.com/office/drawing/2014/main" id="{DFD24169-A706-4DFB-709F-6D97F070EBE6}"/>
              </a:ext>
            </a:extLst>
          </p:cNvPr>
          <p:cNvSpPr/>
          <p:nvPr/>
        </p:nvSpPr>
        <p:spPr>
          <a:xfrm>
            <a:off x="300040" y="100980"/>
            <a:ext cx="11636690" cy="497858"/>
          </a:xfrm>
          <a:prstGeom prst="rect">
            <a:avLst/>
          </a:prstGeom>
          <a:solidFill>
            <a:schemeClr val="accent4"/>
          </a:solidFill>
          <a:ln>
            <a:solidFill>
              <a:schemeClr val="accent1">
                <a:shade val="50000"/>
                <a:alpha val="13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2">
            <a:extLst>
              <a:ext uri="{FF2B5EF4-FFF2-40B4-BE49-F238E27FC236}">
                <a16:creationId xmlns:a16="http://schemas.microsoft.com/office/drawing/2014/main" id="{D7098319-1AA1-D7A9-DA74-DEC39FC97156}"/>
              </a:ext>
            </a:extLst>
          </p:cNvPr>
          <p:cNvSpPr txBox="1">
            <a:spLocks/>
          </p:cNvSpPr>
          <p:nvPr/>
        </p:nvSpPr>
        <p:spPr>
          <a:xfrm>
            <a:off x="414339" y="176336"/>
            <a:ext cx="4757735"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b="1" dirty="0">
                <a:solidFill>
                  <a:schemeClr val="tx1">
                    <a:lumMod val="65000"/>
                    <a:lumOff val="35000"/>
                  </a:schemeClr>
                </a:solidFill>
              </a:rPr>
              <a:t>Kurumun Fiziki İmkanları</a:t>
            </a:r>
          </a:p>
        </p:txBody>
      </p:sp>
      <p:sp>
        <p:nvSpPr>
          <p:cNvPr id="14" name="İçerik Yer Tutucusu 2">
            <a:extLst>
              <a:ext uri="{FF2B5EF4-FFF2-40B4-BE49-F238E27FC236}">
                <a16:creationId xmlns:a16="http://schemas.microsoft.com/office/drawing/2014/main" id="{2C038AC5-9888-361A-B94A-EA19BC69E96D}"/>
              </a:ext>
            </a:extLst>
          </p:cNvPr>
          <p:cNvSpPr txBox="1">
            <a:spLocks/>
          </p:cNvSpPr>
          <p:nvPr/>
        </p:nvSpPr>
        <p:spPr>
          <a:xfrm>
            <a:off x="9734230" y="150595"/>
            <a:ext cx="2514600"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chemeClr val="tx1">
                    <a:lumMod val="65000"/>
                    <a:lumOff val="35000"/>
                  </a:schemeClr>
                </a:solidFill>
              </a:rPr>
              <a:t>Okul Binası</a:t>
            </a:r>
          </a:p>
        </p:txBody>
      </p:sp>
      <p:pic>
        <p:nvPicPr>
          <p:cNvPr id="9" name="Resim 8">
            <a:extLst>
              <a:ext uri="{FF2B5EF4-FFF2-40B4-BE49-F238E27FC236}">
                <a16:creationId xmlns:a16="http://schemas.microsoft.com/office/drawing/2014/main" id="{9472AA93-52D8-3046-567C-3313B5B1B8C7}"/>
              </a:ext>
            </a:extLst>
          </p:cNvPr>
          <p:cNvPicPr>
            <a:picLocks noChangeAspect="1"/>
          </p:cNvPicPr>
          <p:nvPr/>
        </p:nvPicPr>
        <p:blipFill>
          <a:blip r:embed="rId3"/>
          <a:stretch>
            <a:fillRect/>
          </a:stretch>
        </p:blipFill>
        <p:spPr>
          <a:xfrm>
            <a:off x="280990" y="616252"/>
            <a:ext cx="11664000" cy="135549"/>
          </a:xfrm>
          <a:prstGeom prst="rect">
            <a:avLst/>
          </a:prstGeom>
        </p:spPr>
      </p:pic>
      <p:pic>
        <p:nvPicPr>
          <p:cNvPr id="10" name="Resim 9">
            <a:extLst>
              <a:ext uri="{FF2B5EF4-FFF2-40B4-BE49-F238E27FC236}">
                <a16:creationId xmlns:a16="http://schemas.microsoft.com/office/drawing/2014/main" id="{EF303AD6-C792-44DE-6B73-C2A9D1D1F863}"/>
              </a:ext>
            </a:extLst>
          </p:cNvPr>
          <p:cNvPicPr>
            <a:picLocks/>
          </p:cNvPicPr>
          <p:nvPr/>
        </p:nvPicPr>
        <p:blipFill>
          <a:blip r:embed="rId4" cstate="screen">
            <a:extLst>
              <a:ext uri="{28A0092B-C50C-407E-A947-70E740481C1C}">
                <a14:useLocalDpi xmlns:a14="http://schemas.microsoft.com/office/drawing/2010/main" val="0"/>
              </a:ext>
            </a:extLst>
          </a:blip>
          <a:stretch>
            <a:fillRect/>
          </a:stretch>
        </p:blipFill>
        <p:spPr>
          <a:xfrm>
            <a:off x="714499" y="668120"/>
            <a:ext cx="2400000" cy="1800000"/>
          </a:xfrm>
          <a:prstGeom prst="rect">
            <a:avLst/>
          </a:prstGeom>
        </p:spPr>
      </p:pic>
      <p:pic>
        <p:nvPicPr>
          <p:cNvPr id="13" name="Resim 12">
            <a:extLst>
              <a:ext uri="{FF2B5EF4-FFF2-40B4-BE49-F238E27FC236}">
                <a16:creationId xmlns:a16="http://schemas.microsoft.com/office/drawing/2014/main" id="{E925915F-2EAC-2287-3FFB-789764342B57}"/>
              </a:ext>
            </a:extLst>
          </p:cNvPr>
          <p:cNvPicPr>
            <a:picLocks/>
          </p:cNvPicPr>
          <p:nvPr/>
        </p:nvPicPr>
        <p:blipFill>
          <a:blip r:embed="rId5" cstate="screen">
            <a:extLst>
              <a:ext uri="{28A0092B-C50C-407E-A947-70E740481C1C}">
                <a14:useLocalDpi xmlns:a14="http://schemas.microsoft.com/office/drawing/2010/main" val="0"/>
              </a:ext>
            </a:extLst>
          </a:blip>
          <a:stretch>
            <a:fillRect/>
          </a:stretch>
        </p:blipFill>
        <p:spPr>
          <a:xfrm>
            <a:off x="714499" y="4408930"/>
            <a:ext cx="2329412" cy="1800000"/>
          </a:xfrm>
          <a:prstGeom prst="rect">
            <a:avLst/>
          </a:prstGeom>
        </p:spPr>
      </p:pic>
      <p:pic>
        <p:nvPicPr>
          <p:cNvPr id="17" name="Resim 16">
            <a:extLst>
              <a:ext uri="{FF2B5EF4-FFF2-40B4-BE49-F238E27FC236}">
                <a16:creationId xmlns:a16="http://schemas.microsoft.com/office/drawing/2014/main" id="{04A27F5C-C5FE-F9BD-08BA-0EF5691107D4}"/>
              </a:ext>
            </a:extLst>
          </p:cNvPr>
          <p:cNvPicPr>
            <a:picLocks/>
          </p:cNvPicPr>
          <p:nvPr/>
        </p:nvPicPr>
        <p:blipFill>
          <a:blip r:embed="rId6" cstate="screen">
            <a:extLst>
              <a:ext uri="{28A0092B-C50C-407E-A947-70E740481C1C}">
                <a14:useLocalDpi xmlns:a14="http://schemas.microsoft.com/office/drawing/2010/main" val="0"/>
              </a:ext>
            </a:extLst>
          </a:blip>
          <a:stretch>
            <a:fillRect/>
          </a:stretch>
        </p:blipFill>
        <p:spPr>
          <a:xfrm>
            <a:off x="3695648" y="4427980"/>
            <a:ext cx="2329412" cy="1800000"/>
          </a:xfrm>
          <a:prstGeom prst="rect">
            <a:avLst/>
          </a:prstGeom>
        </p:spPr>
      </p:pic>
      <p:pic>
        <p:nvPicPr>
          <p:cNvPr id="21" name="Resim 20">
            <a:extLst>
              <a:ext uri="{FF2B5EF4-FFF2-40B4-BE49-F238E27FC236}">
                <a16:creationId xmlns:a16="http://schemas.microsoft.com/office/drawing/2014/main" id="{46C85F90-3E36-D1BE-3E10-29358F0277EE}"/>
              </a:ext>
            </a:extLst>
          </p:cNvPr>
          <p:cNvPicPr>
            <a:picLocks/>
          </p:cNvPicPr>
          <p:nvPr/>
        </p:nvPicPr>
        <p:blipFill>
          <a:blip r:embed="rId7" cstate="screen">
            <a:extLst>
              <a:ext uri="{28A0092B-C50C-407E-A947-70E740481C1C}">
                <a14:useLocalDpi xmlns:a14="http://schemas.microsoft.com/office/drawing/2010/main" val="0"/>
              </a:ext>
            </a:extLst>
          </a:blip>
          <a:stretch>
            <a:fillRect/>
          </a:stretch>
        </p:blipFill>
        <p:spPr>
          <a:xfrm>
            <a:off x="3714698" y="672944"/>
            <a:ext cx="2329412" cy="1800000"/>
          </a:xfrm>
          <a:prstGeom prst="rect">
            <a:avLst/>
          </a:prstGeom>
        </p:spPr>
      </p:pic>
      <p:pic>
        <p:nvPicPr>
          <p:cNvPr id="23" name="Resim 22">
            <a:extLst>
              <a:ext uri="{FF2B5EF4-FFF2-40B4-BE49-F238E27FC236}">
                <a16:creationId xmlns:a16="http://schemas.microsoft.com/office/drawing/2014/main" id="{5654FC02-C766-1711-CA36-CA4667AB14D1}"/>
              </a:ext>
            </a:extLst>
          </p:cNvPr>
          <p:cNvPicPr>
            <a:picLocks/>
          </p:cNvPicPr>
          <p:nvPr/>
        </p:nvPicPr>
        <p:blipFill>
          <a:blip r:embed="rId8" cstate="screen">
            <a:extLst>
              <a:ext uri="{28A0092B-C50C-407E-A947-70E740481C1C}">
                <a14:useLocalDpi xmlns:a14="http://schemas.microsoft.com/office/drawing/2010/main" val="0"/>
              </a:ext>
            </a:extLst>
          </a:blip>
          <a:stretch>
            <a:fillRect/>
          </a:stretch>
        </p:blipFill>
        <p:spPr>
          <a:xfrm>
            <a:off x="6677788" y="4437505"/>
            <a:ext cx="2329412" cy="1800000"/>
          </a:xfrm>
          <a:prstGeom prst="rect">
            <a:avLst/>
          </a:prstGeom>
        </p:spPr>
      </p:pic>
      <p:pic>
        <p:nvPicPr>
          <p:cNvPr id="27" name="Resim 26">
            <a:extLst>
              <a:ext uri="{FF2B5EF4-FFF2-40B4-BE49-F238E27FC236}">
                <a16:creationId xmlns:a16="http://schemas.microsoft.com/office/drawing/2014/main" id="{8D9498A3-1B09-593A-CAA7-3343044FDA21}"/>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6582570" y="677645"/>
            <a:ext cx="2329412" cy="1800000"/>
          </a:xfrm>
          <a:prstGeom prst="rect">
            <a:avLst/>
          </a:prstGeom>
        </p:spPr>
      </p:pic>
      <p:pic>
        <p:nvPicPr>
          <p:cNvPr id="29" name="Resim 28">
            <a:extLst>
              <a:ext uri="{FF2B5EF4-FFF2-40B4-BE49-F238E27FC236}">
                <a16:creationId xmlns:a16="http://schemas.microsoft.com/office/drawing/2014/main" id="{DE89B3E9-E06A-6D63-A2DF-03564F616FE4}"/>
              </a:ext>
            </a:extLst>
          </p:cNvPr>
          <p:cNvPicPr>
            <a:picLocks/>
          </p:cNvPicPr>
          <p:nvPr/>
        </p:nvPicPr>
        <p:blipFill>
          <a:blip r:embed="rId10" cstate="screen">
            <a:extLst>
              <a:ext uri="{28A0092B-C50C-407E-A947-70E740481C1C}">
                <a14:useLocalDpi xmlns:a14="http://schemas.microsoft.com/office/drawing/2010/main" val="0"/>
              </a:ext>
            </a:extLst>
          </a:blip>
          <a:stretch>
            <a:fillRect/>
          </a:stretch>
        </p:blipFill>
        <p:spPr>
          <a:xfrm>
            <a:off x="9534788" y="4437505"/>
            <a:ext cx="2329412" cy="1800000"/>
          </a:xfrm>
          <a:prstGeom prst="rect">
            <a:avLst/>
          </a:prstGeom>
        </p:spPr>
      </p:pic>
      <p:pic>
        <p:nvPicPr>
          <p:cNvPr id="35" name="Resim 34">
            <a:extLst>
              <a:ext uri="{FF2B5EF4-FFF2-40B4-BE49-F238E27FC236}">
                <a16:creationId xmlns:a16="http://schemas.microsoft.com/office/drawing/2014/main" id="{0F91A6ED-3C48-3847-7035-CD15DF617A14}"/>
              </a:ext>
            </a:extLst>
          </p:cNvPr>
          <p:cNvPicPr>
            <a:picLocks/>
          </p:cNvPicPr>
          <p:nvPr/>
        </p:nvPicPr>
        <p:blipFill>
          <a:blip r:embed="rId11" cstate="screen">
            <a:extLst>
              <a:ext uri="{28A0092B-C50C-407E-A947-70E740481C1C}">
                <a14:useLocalDpi xmlns:a14="http://schemas.microsoft.com/office/drawing/2010/main" val="0"/>
              </a:ext>
            </a:extLst>
          </a:blip>
          <a:stretch>
            <a:fillRect/>
          </a:stretch>
        </p:blipFill>
        <p:spPr>
          <a:xfrm>
            <a:off x="9441502" y="672419"/>
            <a:ext cx="2329412" cy="1800000"/>
          </a:xfrm>
          <a:prstGeom prst="rect">
            <a:avLst/>
          </a:prstGeom>
        </p:spPr>
      </p:pic>
      <p:pic>
        <p:nvPicPr>
          <p:cNvPr id="37" name="Resim 36">
            <a:extLst>
              <a:ext uri="{FF2B5EF4-FFF2-40B4-BE49-F238E27FC236}">
                <a16:creationId xmlns:a16="http://schemas.microsoft.com/office/drawing/2014/main" id="{AD973138-B636-B4B5-0C9F-FC3FA4824000}"/>
              </a:ext>
            </a:extLst>
          </p:cNvPr>
          <p:cNvPicPr>
            <a:picLocks/>
          </p:cNvPicPr>
          <p:nvPr/>
        </p:nvPicPr>
        <p:blipFill>
          <a:blip r:embed="rId12" cstate="screen">
            <a:extLst>
              <a:ext uri="{28A0092B-C50C-407E-A947-70E740481C1C}">
                <a14:useLocalDpi xmlns:a14="http://schemas.microsoft.com/office/drawing/2010/main" val="0"/>
              </a:ext>
            </a:extLst>
          </a:blip>
          <a:stretch>
            <a:fillRect/>
          </a:stretch>
        </p:blipFill>
        <p:spPr>
          <a:xfrm>
            <a:off x="417599" y="2143060"/>
            <a:ext cx="2880000" cy="2520000"/>
          </a:xfrm>
          <a:prstGeom prst="rect">
            <a:avLst/>
          </a:prstGeom>
        </p:spPr>
      </p:pic>
      <p:pic>
        <p:nvPicPr>
          <p:cNvPr id="39" name="Resim 38">
            <a:extLst>
              <a:ext uri="{FF2B5EF4-FFF2-40B4-BE49-F238E27FC236}">
                <a16:creationId xmlns:a16="http://schemas.microsoft.com/office/drawing/2014/main" id="{483057B8-47D4-FD78-8849-E3DC78F47C30}"/>
              </a:ext>
            </a:extLst>
          </p:cNvPr>
          <p:cNvPicPr>
            <a:picLocks/>
          </p:cNvPicPr>
          <p:nvPr/>
        </p:nvPicPr>
        <p:blipFill>
          <a:blip r:embed="rId13" cstate="screen">
            <a:extLst>
              <a:ext uri="{28A0092B-C50C-407E-A947-70E740481C1C}">
                <a14:useLocalDpi xmlns:a14="http://schemas.microsoft.com/office/drawing/2010/main" val="0"/>
              </a:ext>
            </a:extLst>
          </a:blip>
          <a:stretch>
            <a:fillRect/>
          </a:stretch>
        </p:blipFill>
        <p:spPr>
          <a:xfrm>
            <a:off x="3378003" y="2155092"/>
            <a:ext cx="2880000" cy="2520000"/>
          </a:xfrm>
          <a:prstGeom prst="rect">
            <a:avLst/>
          </a:prstGeom>
        </p:spPr>
      </p:pic>
      <p:pic>
        <p:nvPicPr>
          <p:cNvPr id="19" name="Resim 18">
            <a:extLst>
              <a:ext uri="{FF2B5EF4-FFF2-40B4-BE49-F238E27FC236}">
                <a16:creationId xmlns:a16="http://schemas.microsoft.com/office/drawing/2014/main" id="{FCFF7D2B-7D2F-342C-82EE-FAC345C70845}"/>
              </a:ext>
            </a:extLst>
          </p:cNvPr>
          <p:cNvPicPr>
            <a:picLocks/>
          </p:cNvPicPr>
          <p:nvPr/>
        </p:nvPicPr>
        <p:blipFill>
          <a:blip r:embed="rId14" cstate="screen">
            <a:extLst>
              <a:ext uri="{28A0092B-C50C-407E-A947-70E740481C1C}">
                <a14:useLocalDpi xmlns:a14="http://schemas.microsoft.com/office/drawing/2010/main" val="0"/>
              </a:ext>
            </a:extLst>
          </a:blip>
          <a:stretch>
            <a:fillRect/>
          </a:stretch>
        </p:blipFill>
        <p:spPr>
          <a:xfrm>
            <a:off x="6353215" y="2178525"/>
            <a:ext cx="2880000" cy="2520000"/>
          </a:xfrm>
          <a:prstGeom prst="rect">
            <a:avLst/>
          </a:prstGeom>
        </p:spPr>
      </p:pic>
      <p:pic>
        <p:nvPicPr>
          <p:cNvPr id="20" name="Resim 19">
            <a:extLst>
              <a:ext uri="{FF2B5EF4-FFF2-40B4-BE49-F238E27FC236}">
                <a16:creationId xmlns:a16="http://schemas.microsoft.com/office/drawing/2014/main" id="{CBCC9484-9141-9021-E731-1C01FDD62F1B}"/>
              </a:ext>
            </a:extLst>
          </p:cNvPr>
          <p:cNvPicPr>
            <a:picLocks/>
          </p:cNvPicPr>
          <p:nvPr/>
        </p:nvPicPr>
        <p:blipFill>
          <a:blip r:embed="rId15" cstate="screen">
            <a:extLst>
              <a:ext uri="{28A0092B-C50C-407E-A947-70E740481C1C}">
                <a14:useLocalDpi xmlns:a14="http://schemas.microsoft.com/office/drawing/2010/main" val="0"/>
              </a:ext>
            </a:extLst>
          </a:blip>
          <a:stretch>
            <a:fillRect/>
          </a:stretch>
        </p:blipFill>
        <p:spPr>
          <a:xfrm>
            <a:off x="9259494" y="2169000"/>
            <a:ext cx="2880000" cy="2520000"/>
          </a:xfrm>
          <a:prstGeom prst="rect">
            <a:avLst/>
          </a:prstGeom>
        </p:spPr>
      </p:pic>
    </p:spTree>
    <p:extLst>
      <p:ext uri="{BB962C8B-B14F-4D97-AF65-F5344CB8AC3E}">
        <p14:creationId xmlns:p14="http://schemas.microsoft.com/office/powerpoint/2010/main" val="1549550298"/>
      </p:ext>
    </p:extLst>
  </p:cSld>
  <p:clrMapOvr>
    <a:masterClrMapping/>
  </p:clrMapOvr>
  <mc:AlternateContent xmlns:mc="http://schemas.openxmlformats.org/markup-compatibility/2006" xmlns:p14="http://schemas.microsoft.com/office/powerpoint/2010/main">
    <mc:Choice Requires="p14">
      <p:transition spd="slow" p14:dur="2000" advTm="6073"/>
    </mc:Choice>
    <mc:Fallback xmlns="">
      <p:transition spd="slow" advTm="607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F27C545-0877-6C63-2C55-780DFB7D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Dikdörtgen 14">
            <a:extLst>
              <a:ext uri="{FF2B5EF4-FFF2-40B4-BE49-F238E27FC236}">
                <a16:creationId xmlns:a16="http://schemas.microsoft.com/office/drawing/2014/main" id="{DFD24169-A706-4DFB-709F-6D97F070EBE6}"/>
              </a:ext>
            </a:extLst>
          </p:cNvPr>
          <p:cNvSpPr/>
          <p:nvPr/>
        </p:nvSpPr>
        <p:spPr>
          <a:xfrm>
            <a:off x="433390" y="100980"/>
            <a:ext cx="11636690" cy="497858"/>
          </a:xfrm>
          <a:prstGeom prst="rect">
            <a:avLst/>
          </a:prstGeom>
          <a:solidFill>
            <a:schemeClr val="accent4"/>
          </a:solidFill>
          <a:ln>
            <a:solidFill>
              <a:schemeClr val="accent1">
                <a:shade val="50000"/>
                <a:alpha val="13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2">
            <a:extLst>
              <a:ext uri="{FF2B5EF4-FFF2-40B4-BE49-F238E27FC236}">
                <a16:creationId xmlns:a16="http://schemas.microsoft.com/office/drawing/2014/main" id="{D7098319-1AA1-D7A9-DA74-DEC39FC97156}"/>
              </a:ext>
            </a:extLst>
          </p:cNvPr>
          <p:cNvSpPr txBox="1">
            <a:spLocks/>
          </p:cNvSpPr>
          <p:nvPr/>
        </p:nvSpPr>
        <p:spPr>
          <a:xfrm>
            <a:off x="414339" y="176336"/>
            <a:ext cx="4757735"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b="1" dirty="0">
                <a:solidFill>
                  <a:schemeClr val="tx1">
                    <a:lumMod val="65000"/>
                    <a:lumOff val="35000"/>
                  </a:schemeClr>
                </a:solidFill>
              </a:rPr>
              <a:t>Kurumun Fiziki İmkanları</a:t>
            </a:r>
          </a:p>
        </p:txBody>
      </p:sp>
      <p:sp>
        <p:nvSpPr>
          <p:cNvPr id="14" name="İçerik Yer Tutucusu 2">
            <a:extLst>
              <a:ext uri="{FF2B5EF4-FFF2-40B4-BE49-F238E27FC236}">
                <a16:creationId xmlns:a16="http://schemas.microsoft.com/office/drawing/2014/main" id="{2C038AC5-9888-361A-B94A-EA19BC69E96D}"/>
              </a:ext>
            </a:extLst>
          </p:cNvPr>
          <p:cNvSpPr txBox="1">
            <a:spLocks/>
          </p:cNvSpPr>
          <p:nvPr/>
        </p:nvSpPr>
        <p:spPr>
          <a:xfrm>
            <a:off x="7997510" y="87776"/>
            <a:ext cx="4133530"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chemeClr val="tx1">
                    <a:lumMod val="65000"/>
                    <a:lumOff val="35000"/>
                  </a:schemeClr>
                </a:solidFill>
              </a:rPr>
              <a:t>Pansiyon/Spor Salonu/Bahçe</a:t>
            </a:r>
          </a:p>
        </p:txBody>
      </p:sp>
      <p:pic>
        <p:nvPicPr>
          <p:cNvPr id="9" name="Resim 8">
            <a:extLst>
              <a:ext uri="{FF2B5EF4-FFF2-40B4-BE49-F238E27FC236}">
                <a16:creationId xmlns:a16="http://schemas.microsoft.com/office/drawing/2014/main" id="{9472AA93-52D8-3046-567C-3313B5B1B8C7}"/>
              </a:ext>
            </a:extLst>
          </p:cNvPr>
          <p:cNvPicPr>
            <a:picLocks noChangeAspect="1"/>
          </p:cNvPicPr>
          <p:nvPr/>
        </p:nvPicPr>
        <p:blipFill>
          <a:blip r:embed="rId4"/>
          <a:stretch>
            <a:fillRect/>
          </a:stretch>
        </p:blipFill>
        <p:spPr>
          <a:xfrm>
            <a:off x="414340" y="616252"/>
            <a:ext cx="11664000" cy="135549"/>
          </a:xfrm>
          <a:prstGeom prst="rect">
            <a:avLst/>
          </a:prstGeom>
        </p:spPr>
      </p:pic>
      <p:sp>
        <p:nvSpPr>
          <p:cNvPr id="21" name="Metin kutusu 20">
            <a:extLst>
              <a:ext uri="{FF2B5EF4-FFF2-40B4-BE49-F238E27FC236}">
                <a16:creationId xmlns:a16="http://schemas.microsoft.com/office/drawing/2014/main" id="{A015A06A-7687-E0BE-9AEE-526CDDBF038A}"/>
              </a:ext>
            </a:extLst>
          </p:cNvPr>
          <p:cNvSpPr txBox="1"/>
          <p:nvPr/>
        </p:nvSpPr>
        <p:spPr>
          <a:xfrm>
            <a:off x="2847242" y="4587021"/>
            <a:ext cx="2959417" cy="1429622"/>
          </a:xfrm>
          <a:prstGeom prst="rect">
            <a:avLst/>
          </a:prstGeom>
          <a:noFill/>
        </p:spPr>
        <p:txBody>
          <a:bodyPr wrap="square">
            <a:spAutoFit/>
          </a:bodyPr>
          <a:lstStyle/>
          <a:p>
            <a:pPr>
              <a:lnSpc>
                <a:spcPct val="150000"/>
              </a:lnSpc>
            </a:pPr>
            <a:r>
              <a:rPr lang="tr-TR" sz="2000" dirty="0">
                <a:solidFill>
                  <a:schemeClr val="bg1"/>
                </a:solidFill>
              </a:rPr>
              <a:t>1 Çim saha</a:t>
            </a:r>
          </a:p>
          <a:p>
            <a:pPr>
              <a:lnSpc>
                <a:spcPct val="150000"/>
              </a:lnSpc>
            </a:pPr>
            <a:r>
              <a:rPr lang="tr-TR" sz="2000" dirty="0">
                <a:solidFill>
                  <a:schemeClr val="bg1"/>
                </a:solidFill>
              </a:rPr>
              <a:t>1 Basketbol sahası </a:t>
            </a:r>
          </a:p>
          <a:p>
            <a:pPr>
              <a:lnSpc>
                <a:spcPct val="150000"/>
              </a:lnSpc>
            </a:pPr>
            <a:r>
              <a:rPr lang="tr-TR" sz="2000" dirty="0">
                <a:solidFill>
                  <a:schemeClr val="bg1"/>
                </a:solidFill>
              </a:rPr>
              <a:t>1 Voleybol sahası vardır.</a:t>
            </a:r>
          </a:p>
        </p:txBody>
      </p:sp>
      <p:sp>
        <p:nvSpPr>
          <p:cNvPr id="23" name="Metin kutusu 22">
            <a:extLst>
              <a:ext uri="{FF2B5EF4-FFF2-40B4-BE49-F238E27FC236}">
                <a16:creationId xmlns:a16="http://schemas.microsoft.com/office/drawing/2014/main" id="{8DA19631-06A6-27A4-9149-D342B792293D}"/>
              </a:ext>
            </a:extLst>
          </p:cNvPr>
          <p:cNvSpPr txBox="1"/>
          <p:nvPr/>
        </p:nvSpPr>
        <p:spPr>
          <a:xfrm>
            <a:off x="5061816" y="1415309"/>
            <a:ext cx="3327124" cy="2814617"/>
          </a:xfrm>
          <a:prstGeom prst="rect">
            <a:avLst/>
          </a:prstGeom>
          <a:noFill/>
        </p:spPr>
        <p:txBody>
          <a:bodyPr wrap="square">
            <a:spAutoFit/>
          </a:bodyPr>
          <a:lstStyle/>
          <a:p>
            <a:pPr>
              <a:lnSpc>
                <a:spcPct val="150000"/>
              </a:lnSpc>
            </a:pPr>
            <a:r>
              <a:rPr lang="tr-TR" sz="2000" dirty="0">
                <a:solidFill>
                  <a:schemeClr val="bg1"/>
                </a:solidFill>
              </a:rPr>
              <a:t>1 Adet Erkek Lavabo</a:t>
            </a:r>
          </a:p>
          <a:p>
            <a:pPr>
              <a:lnSpc>
                <a:spcPct val="150000"/>
              </a:lnSpc>
            </a:pPr>
            <a:r>
              <a:rPr lang="tr-TR" sz="2000" dirty="0">
                <a:solidFill>
                  <a:schemeClr val="bg1"/>
                </a:solidFill>
              </a:rPr>
              <a:t>1 Adet Kız Lavabo</a:t>
            </a:r>
          </a:p>
          <a:p>
            <a:pPr>
              <a:lnSpc>
                <a:spcPct val="150000"/>
              </a:lnSpc>
            </a:pPr>
            <a:r>
              <a:rPr lang="tr-TR" sz="2000" dirty="0">
                <a:solidFill>
                  <a:schemeClr val="bg1"/>
                </a:solidFill>
              </a:rPr>
              <a:t>1 Adet Kız Giyinme Odası</a:t>
            </a:r>
          </a:p>
          <a:p>
            <a:pPr>
              <a:lnSpc>
                <a:spcPct val="150000"/>
              </a:lnSpc>
            </a:pPr>
            <a:r>
              <a:rPr lang="tr-TR" sz="2000" dirty="0">
                <a:solidFill>
                  <a:schemeClr val="bg1"/>
                </a:solidFill>
              </a:rPr>
              <a:t>1 Adet Erkek Giyinme Odası</a:t>
            </a:r>
          </a:p>
          <a:p>
            <a:pPr>
              <a:lnSpc>
                <a:spcPct val="150000"/>
              </a:lnSpc>
            </a:pPr>
            <a:r>
              <a:rPr lang="tr-TR" sz="2000" dirty="0">
                <a:solidFill>
                  <a:schemeClr val="bg1"/>
                </a:solidFill>
              </a:rPr>
              <a:t>2 Adet Malzeme Odası</a:t>
            </a:r>
          </a:p>
          <a:p>
            <a:pPr>
              <a:lnSpc>
                <a:spcPct val="150000"/>
              </a:lnSpc>
            </a:pPr>
            <a:r>
              <a:rPr lang="tr-TR" sz="2000" dirty="0">
                <a:solidFill>
                  <a:schemeClr val="bg1"/>
                </a:solidFill>
              </a:rPr>
              <a:t>300 Kişilik Tribün</a:t>
            </a:r>
          </a:p>
        </p:txBody>
      </p:sp>
      <p:sp>
        <p:nvSpPr>
          <p:cNvPr id="27" name="Metin kutusu 26">
            <a:extLst>
              <a:ext uri="{FF2B5EF4-FFF2-40B4-BE49-F238E27FC236}">
                <a16:creationId xmlns:a16="http://schemas.microsoft.com/office/drawing/2014/main" id="{6EABE080-DE00-7ED4-3C78-6AFACA111A13}"/>
              </a:ext>
            </a:extLst>
          </p:cNvPr>
          <p:cNvSpPr txBox="1"/>
          <p:nvPr/>
        </p:nvSpPr>
        <p:spPr>
          <a:xfrm>
            <a:off x="631341" y="1432075"/>
            <a:ext cx="3084222" cy="3276282"/>
          </a:xfrm>
          <a:prstGeom prst="rect">
            <a:avLst/>
          </a:prstGeom>
          <a:noFill/>
        </p:spPr>
        <p:txBody>
          <a:bodyPr wrap="square">
            <a:spAutoFit/>
          </a:bodyPr>
          <a:lstStyle/>
          <a:p>
            <a:pPr>
              <a:lnSpc>
                <a:spcPct val="150000"/>
              </a:lnSpc>
            </a:pPr>
            <a:r>
              <a:rPr lang="tr-TR" sz="2000" dirty="0">
                <a:solidFill>
                  <a:schemeClr val="bg1"/>
                </a:solidFill>
              </a:rPr>
              <a:t>33</a:t>
            </a:r>
            <a:r>
              <a:rPr lang="tr-TR" sz="2000" baseline="0" dirty="0">
                <a:solidFill>
                  <a:schemeClr val="bg1"/>
                </a:solidFill>
              </a:rPr>
              <a:t> Adet Yatakhane</a:t>
            </a:r>
          </a:p>
          <a:p>
            <a:pPr>
              <a:lnSpc>
                <a:spcPct val="150000"/>
              </a:lnSpc>
            </a:pPr>
            <a:r>
              <a:rPr lang="tr-TR" sz="2000" dirty="0">
                <a:solidFill>
                  <a:schemeClr val="bg1"/>
                </a:solidFill>
              </a:rPr>
              <a:t>6 Adet</a:t>
            </a:r>
            <a:r>
              <a:rPr lang="tr-TR" sz="2000" baseline="0" dirty="0">
                <a:solidFill>
                  <a:schemeClr val="bg1"/>
                </a:solidFill>
              </a:rPr>
              <a:t>  Etüt  Salonu</a:t>
            </a:r>
          </a:p>
          <a:p>
            <a:pPr>
              <a:lnSpc>
                <a:spcPct val="150000"/>
              </a:lnSpc>
            </a:pPr>
            <a:r>
              <a:rPr lang="tr-TR" sz="2000" dirty="0">
                <a:solidFill>
                  <a:schemeClr val="bg1"/>
                </a:solidFill>
              </a:rPr>
              <a:t>2 Adet Belletmen Odası</a:t>
            </a:r>
          </a:p>
          <a:p>
            <a:pPr>
              <a:lnSpc>
                <a:spcPct val="150000"/>
              </a:lnSpc>
            </a:pPr>
            <a:r>
              <a:rPr lang="tr-TR" sz="2000" baseline="0" dirty="0">
                <a:solidFill>
                  <a:schemeClr val="bg1"/>
                </a:solidFill>
              </a:rPr>
              <a:t>1 Adet İdareci Odası</a:t>
            </a:r>
          </a:p>
          <a:p>
            <a:pPr>
              <a:lnSpc>
                <a:spcPct val="150000"/>
              </a:lnSpc>
            </a:pPr>
            <a:r>
              <a:rPr lang="tr-TR" sz="2000" dirty="0">
                <a:solidFill>
                  <a:schemeClr val="bg1"/>
                </a:solidFill>
              </a:rPr>
              <a:t>1 Adet Yemekhane</a:t>
            </a:r>
          </a:p>
          <a:p>
            <a:pPr>
              <a:lnSpc>
                <a:spcPct val="150000"/>
              </a:lnSpc>
            </a:pPr>
            <a:r>
              <a:rPr lang="tr-TR" sz="2000" baseline="0" dirty="0">
                <a:solidFill>
                  <a:schemeClr val="bg1"/>
                </a:solidFill>
              </a:rPr>
              <a:t>16 Adet Duşa kabin</a:t>
            </a:r>
          </a:p>
          <a:p>
            <a:pPr>
              <a:lnSpc>
                <a:spcPct val="150000"/>
              </a:lnSpc>
            </a:pPr>
            <a:endParaRPr lang="tr-TR" sz="2000" baseline="0" dirty="0">
              <a:solidFill>
                <a:schemeClr val="bg1"/>
              </a:solidFill>
            </a:endParaRPr>
          </a:p>
        </p:txBody>
      </p:sp>
      <p:sp>
        <p:nvSpPr>
          <p:cNvPr id="31" name="Metin kutusu 30">
            <a:extLst>
              <a:ext uri="{FF2B5EF4-FFF2-40B4-BE49-F238E27FC236}">
                <a16:creationId xmlns:a16="http://schemas.microsoft.com/office/drawing/2014/main" id="{B80B93C5-B4F0-DC6F-3FB9-984B05A4E826}"/>
              </a:ext>
            </a:extLst>
          </p:cNvPr>
          <p:cNvSpPr txBox="1"/>
          <p:nvPr/>
        </p:nvSpPr>
        <p:spPr>
          <a:xfrm>
            <a:off x="3023185" y="4132604"/>
            <a:ext cx="1671309" cy="523220"/>
          </a:xfrm>
          <a:prstGeom prst="rect">
            <a:avLst/>
          </a:prstGeom>
          <a:noFill/>
          <a:effectLst>
            <a:outerShdw blurRad="50800" dist="38100" dir="5400000" algn="t" rotWithShape="0">
              <a:schemeClr val="bg1">
                <a:alpha val="40000"/>
              </a:schemeClr>
            </a:outerShdw>
          </a:effectLst>
        </p:spPr>
        <p:txBody>
          <a:bodyPr wrap="square">
            <a:spAutoFit/>
          </a:bodyPr>
          <a:lstStyle/>
          <a:p>
            <a:r>
              <a:rPr lang="tr-TR" sz="2800" b="1" dirty="0">
                <a:solidFill>
                  <a:srgbClr val="FFC000"/>
                </a:solidFill>
                <a:effectLst>
                  <a:outerShdw blurRad="38100" dist="38100" dir="2700000" algn="tl">
                    <a:srgbClr val="000000">
                      <a:alpha val="43137"/>
                    </a:srgbClr>
                  </a:outerShdw>
                </a:effectLst>
              </a:rPr>
              <a:t>BAHÇE</a:t>
            </a:r>
          </a:p>
        </p:txBody>
      </p:sp>
      <p:sp>
        <p:nvSpPr>
          <p:cNvPr id="49" name="Metin kutusu 48">
            <a:extLst>
              <a:ext uri="{FF2B5EF4-FFF2-40B4-BE49-F238E27FC236}">
                <a16:creationId xmlns:a16="http://schemas.microsoft.com/office/drawing/2014/main" id="{9816A912-23C6-2A68-CDBA-EAA52085926B}"/>
              </a:ext>
            </a:extLst>
          </p:cNvPr>
          <p:cNvSpPr txBox="1"/>
          <p:nvPr/>
        </p:nvSpPr>
        <p:spPr>
          <a:xfrm>
            <a:off x="364987" y="1013442"/>
            <a:ext cx="3758007" cy="523220"/>
          </a:xfrm>
          <a:prstGeom prst="rect">
            <a:avLst/>
          </a:prstGeom>
          <a:noFill/>
          <a:effectLst>
            <a:outerShdw blurRad="50800" dist="38100" dir="5400000" algn="t" rotWithShape="0">
              <a:schemeClr val="bg1">
                <a:alpha val="40000"/>
              </a:schemeClr>
            </a:outerShdw>
          </a:effectLst>
        </p:spPr>
        <p:txBody>
          <a:bodyPr wrap="square">
            <a:spAutoFit/>
          </a:bodyPr>
          <a:lstStyle/>
          <a:p>
            <a:r>
              <a:rPr lang="tr-TR" sz="2800" b="1" dirty="0">
                <a:solidFill>
                  <a:srgbClr val="FFC000"/>
                </a:solidFill>
                <a:effectLst>
                  <a:outerShdw blurRad="38100" dist="38100" dir="2700000" algn="tl">
                    <a:srgbClr val="000000">
                      <a:alpha val="43137"/>
                    </a:srgbClr>
                  </a:outerShdw>
                </a:effectLst>
              </a:rPr>
              <a:t>KIZ/ERKEK PANSİYON</a:t>
            </a:r>
          </a:p>
        </p:txBody>
      </p:sp>
      <p:sp>
        <p:nvSpPr>
          <p:cNvPr id="50" name="Metin kutusu 49">
            <a:extLst>
              <a:ext uri="{FF2B5EF4-FFF2-40B4-BE49-F238E27FC236}">
                <a16:creationId xmlns:a16="http://schemas.microsoft.com/office/drawing/2014/main" id="{3C4D6030-8D1E-05F7-D0FC-6F38EF4817D3}"/>
              </a:ext>
            </a:extLst>
          </p:cNvPr>
          <p:cNvSpPr txBox="1"/>
          <p:nvPr/>
        </p:nvSpPr>
        <p:spPr>
          <a:xfrm>
            <a:off x="4654385" y="1034542"/>
            <a:ext cx="3503111" cy="523220"/>
          </a:xfrm>
          <a:prstGeom prst="rect">
            <a:avLst/>
          </a:prstGeom>
          <a:noFill/>
          <a:effectLst>
            <a:outerShdw blurRad="50800" dist="38100" dir="5400000" algn="t" rotWithShape="0">
              <a:schemeClr val="bg1">
                <a:alpha val="40000"/>
              </a:schemeClr>
            </a:outerShdw>
          </a:effectLst>
        </p:spPr>
        <p:txBody>
          <a:bodyPr wrap="square">
            <a:spAutoFit/>
          </a:bodyPr>
          <a:lstStyle/>
          <a:p>
            <a:r>
              <a:rPr lang="tr-TR" sz="2800" b="1" dirty="0">
                <a:solidFill>
                  <a:srgbClr val="FFC000"/>
                </a:solidFill>
                <a:effectLst>
                  <a:outerShdw blurRad="38100" dist="38100" dir="2700000" algn="tl">
                    <a:srgbClr val="000000">
                      <a:alpha val="43137"/>
                    </a:srgbClr>
                  </a:outerShdw>
                </a:effectLst>
              </a:rPr>
              <a:t>KAPALI SPOR SALONU</a:t>
            </a:r>
          </a:p>
        </p:txBody>
      </p:sp>
      <p:grpSp>
        <p:nvGrpSpPr>
          <p:cNvPr id="2" name="Grup 1">
            <a:extLst>
              <a:ext uri="{FF2B5EF4-FFF2-40B4-BE49-F238E27FC236}">
                <a16:creationId xmlns:a16="http://schemas.microsoft.com/office/drawing/2014/main" id="{25E7F812-6D60-EAC4-2F6A-38D170D1E923}"/>
              </a:ext>
            </a:extLst>
          </p:cNvPr>
          <p:cNvGrpSpPr/>
          <p:nvPr/>
        </p:nvGrpSpPr>
        <p:grpSpPr>
          <a:xfrm>
            <a:off x="313769" y="1588782"/>
            <a:ext cx="368790" cy="2610140"/>
            <a:chOff x="301813" y="1877866"/>
            <a:chExt cx="368790" cy="2610140"/>
          </a:xfrm>
        </p:grpSpPr>
        <p:pic>
          <p:nvPicPr>
            <p:cNvPr id="57" name="Resim 56">
              <a:extLst>
                <a:ext uri="{FF2B5EF4-FFF2-40B4-BE49-F238E27FC236}">
                  <a16:creationId xmlns:a16="http://schemas.microsoft.com/office/drawing/2014/main" id="{135E1CB7-A3FA-1CCE-D3CB-465357AD51F1}"/>
                </a:ext>
              </a:extLst>
            </p:cNvPr>
            <p:cNvPicPr>
              <a:picLocks noChangeAspect="1"/>
            </p:cNvPicPr>
            <p:nvPr/>
          </p:nvPicPr>
          <p:blipFill>
            <a:blip r:embed="rId5"/>
            <a:stretch>
              <a:fillRect/>
            </a:stretch>
          </p:blipFill>
          <p:spPr>
            <a:xfrm>
              <a:off x="301813" y="1877866"/>
              <a:ext cx="368790" cy="368790"/>
            </a:xfrm>
            <a:prstGeom prst="rect">
              <a:avLst/>
            </a:prstGeom>
          </p:spPr>
        </p:pic>
        <p:pic>
          <p:nvPicPr>
            <p:cNvPr id="58" name="Resim 57">
              <a:extLst>
                <a:ext uri="{FF2B5EF4-FFF2-40B4-BE49-F238E27FC236}">
                  <a16:creationId xmlns:a16="http://schemas.microsoft.com/office/drawing/2014/main" id="{92164F3D-EBB1-6183-2A71-5339E960E2C1}"/>
                </a:ext>
              </a:extLst>
            </p:cNvPr>
            <p:cNvPicPr>
              <a:picLocks noChangeAspect="1"/>
            </p:cNvPicPr>
            <p:nvPr/>
          </p:nvPicPr>
          <p:blipFill>
            <a:blip r:embed="rId5"/>
            <a:stretch>
              <a:fillRect/>
            </a:stretch>
          </p:blipFill>
          <p:spPr>
            <a:xfrm>
              <a:off x="301813" y="2372244"/>
              <a:ext cx="368790" cy="368790"/>
            </a:xfrm>
            <a:prstGeom prst="rect">
              <a:avLst/>
            </a:prstGeom>
          </p:spPr>
        </p:pic>
        <p:pic>
          <p:nvPicPr>
            <p:cNvPr id="59" name="Resim 58">
              <a:extLst>
                <a:ext uri="{FF2B5EF4-FFF2-40B4-BE49-F238E27FC236}">
                  <a16:creationId xmlns:a16="http://schemas.microsoft.com/office/drawing/2014/main" id="{E5761E99-21DD-A689-662D-17B3518879AE}"/>
                </a:ext>
              </a:extLst>
            </p:cNvPr>
            <p:cNvPicPr>
              <a:picLocks noChangeAspect="1"/>
            </p:cNvPicPr>
            <p:nvPr/>
          </p:nvPicPr>
          <p:blipFill>
            <a:blip r:embed="rId5"/>
            <a:stretch>
              <a:fillRect/>
            </a:stretch>
          </p:blipFill>
          <p:spPr>
            <a:xfrm>
              <a:off x="301813" y="2795280"/>
              <a:ext cx="368790" cy="368790"/>
            </a:xfrm>
            <a:prstGeom prst="rect">
              <a:avLst/>
            </a:prstGeom>
          </p:spPr>
        </p:pic>
        <p:pic>
          <p:nvPicPr>
            <p:cNvPr id="60" name="Resim 59">
              <a:extLst>
                <a:ext uri="{FF2B5EF4-FFF2-40B4-BE49-F238E27FC236}">
                  <a16:creationId xmlns:a16="http://schemas.microsoft.com/office/drawing/2014/main" id="{D1FB5665-7D98-5214-8B86-51E0D536049B}"/>
                </a:ext>
              </a:extLst>
            </p:cNvPr>
            <p:cNvPicPr>
              <a:picLocks noChangeAspect="1"/>
            </p:cNvPicPr>
            <p:nvPr/>
          </p:nvPicPr>
          <p:blipFill>
            <a:blip r:embed="rId5"/>
            <a:stretch>
              <a:fillRect/>
            </a:stretch>
          </p:blipFill>
          <p:spPr>
            <a:xfrm>
              <a:off x="301813" y="3258284"/>
              <a:ext cx="368790" cy="368790"/>
            </a:xfrm>
            <a:prstGeom prst="rect">
              <a:avLst/>
            </a:prstGeom>
          </p:spPr>
        </p:pic>
        <p:pic>
          <p:nvPicPr>
            <p:cNvPr id="61" name="Resim 60">
              <a:extLst>
                <a:ext uri="{FF2B5EF4-FFF2-40B4-BE49-F238E27FC236}">
                  <a16:creationId xmlns:a16="http://schemas.microsoft.com/office/drawing/2014/main" id="{C6D397EE-6E3D-FA36-BDD3-BE4831268742}"/>
                </a:ext>
              </a:extLst>
            </p:cNvPr>
            <p:cNvPicPr>
              <a:picLocks noChangeAspect="1"/>
            </p:cNvPicPr>
            <p:nvPr/>
          </p:nvPicPr>
          <p:blipFill>
            <a:blip r:embed="rId5"/>
            <a:stretch>
              <a:fillRect/>
            </a:stretch>
          </p:blipFill>
          <p:spPr>
            <a:xfrm>
              <a:off x="301813" y="3677153"/>
              <a:ext cx="368790" cy="368790"/>
            </a:xfrm>
            <a:prstGeom prst="rect">
              <a:avLst/>
            </a:prstGeom>
          </p:spPr>
        </p:pic>
        <p:pic>
          <p:nvPicPr>
            <p:cNvPr id="62" name="Resim 61">
              <a:extLst>
                <a:ext uri="{FF2B5EF4-FFF2-40B4-BE49-F238E27FC236}">
                  <a16:creationId xmlns:a16="http://schemas.microsoft.com/office/drawing/2014/main" id="{45500C21-557E-39FC-D9A8-7D02AE975923}"/>
                </a:ext>
              </a:extLst>
            </p:cNvPr>
            <p:cNvPicPr>
              <a:picLocks noChangeAspect="1"/>
            </p:cNvPicPr>
            <p:nvPr/>
          </p:nvPicPr>
          <p:blipFill>
            <a:blip r:embed="rId5"/>
            <a:stretch>
              <a:fillRect/>
            </a:stretch>
          </p:blipFill>
          <p:spPr>
            <a:xfrm>
              <a:off x="301813" y="4119216"/>
              <a:ext cx="368790" cy="368790"/>
            </a:xfrm>
            <a:prstGeom prst="rect">
              <a:avLst/>
            </a:prstGeom>
          </p:spPr>
        </p:pic>
      </p:grpSp>
      <p:grpSp>
        <p:nvGrpSpPr>
          <p:cNvPr id="6" name="Grup 5">
            <a:extLst>
              <a:ext uri="{FF2B5EF4-FFF2-40B4-BE49-F238E27FC236}">
                <a16:creationId xmlns:a16="http://schemas.microsoft.com/office/drawing/2014/main" id="{BA8F274A-596B-85C7-B520-D59D4907B028}"/>
              </a:ext>
            </a:extLst>
          </p:cNvPr>
          <p:cNvGrpSpPr/>
          <p:nvPr/>
        </p:nvGrpSpPr>
        <p:grpSpPr>
          <a:xfrm>
            <a:off x="2491819" y="4702574"/>
            <a:ext cx="368790" cy="1286204"/>
            <a:chOff x="8956423" y="1893059"/>
            <a:chExt cx="368790" cy="1286204"/>
          </a:xfrm>
        </p:grpSpPr>
        <p:pic>
          <p:nvPicPr>
            <p:cNvPr id="69" name="Resim 68">
              <a:extLst>
                <a:ext uri="{FF2B5EF4-FFF2-40B4-BE49-F238E27FC236}">
                  <a16:creationId xmlns:a16="http://schemas.microsoft.com/office/drawing/2014/main" id="{BD4AC219-B05B-E519-7BD3-9EB828538BBB}"/>
                </a:ext>
              </a:extLst>
            </p:cNvPr>
            <p:cNvPicPr>
              <a:picLocks noChangeAspect="1"/>
            </p:cNvPicPr>
            <p:nvPr/>
          </p:nvPicPr>
          <p:blipFill>
            <a:blip r:embed="rId5"/>
            <a:stretch>
              <a:fillRect/>
            </a:stretch>
          </p:blipFill>
          <p:spPr>
            <a:xfrm>
              <a:off x="8956423" y="1893059"/>
              <a:ext cx="368790" cy="368790"/>
            </a:xfrm>
            <a:prstGeom prst="rect">
              <a:avLst/>
            </a:prstGeom>
          </p:spPr>
        </p:pic>
        <p:pic>
          <p:nvPicPr>
            <p:cNvPr id="70" name="Resim 69">
              <a:extLst>
                <a:ext uri="{FF2B5EF4-FFF2-40B4-BE49-F238E27FC236}">
                  <a16:creationId xmlns:a16="http://schemas.microsoft.com/office/drawing/2014/main" id="{4B35F3AE-610E-9FA2-9EA5-2093741015FC}"/>
                </a:ext>
              </a:extLst>
            </p:cNvPr>
            <p:cNvPicPr>
              <a:picLocks noChangeAspect="1"/>
            </p:cNvPicPr>
            <p:nvPr/>
          </p:nvPicPr>
          <p:blipFill>
            <a:blip r:embed="rId5"/>
            <a:stretch>
              <a:fillRect/>
            </a:stretch>
          </p:blipFill>
          <p:spPr>
            <a:xfrm>
              <a:off x="8956423" y="2387437"/>
              <a:ext cx="368790" cy="368790"/>
            </a:xfrm>
            <a:prstGeom prst="rect">
              <a:avLst/>
            </a:prstGeom>
          </p:spPr>
        </p:pic>
        <p:pic>
          <p:nvPicPr>
            <p:cNvPr id="71" name="Resim 70">
              <a:extLst>
                <a:ext uri="{FF2B5EF4-FFF2-40B4-BE49-F238E27FC236}">
                  <a16:creationId xmlns:a16="http://schemas.microsoft.com/office/drawing/2014/main" id="{5C00952E-55F3-7667-9E38-50456B22351C}"/>
                </a:ext>
              </a:extLst>
            </p:cNvPr>
            <p:cNvPicPr>
              <a:picLocks noChangeAspect="1"/>
            </p:cNvPicPr>
            <p:nvPr/>
          </p:nvPicPr>
          <p:blipFill>
            <a:blip r:embed="rId5"/>
            <a:stretch>
              <a:fillRect/>
            </a:stretch>
          </p:blipFill>
          <p:spPr>
            <a:xfrm>
              <a:off x="8956423" y="2810473"/>
              <a:ext cx="368790" cy="368790"/>
            </a:xfrm>
            <a:prstGeom prst="rect">
              <a:avLst/>
            </a:prstGeom>
          </p:spPr>
        </p:pic>
      </p:grpSp>
      <p:grpSp>
        <p:nvGrpSpPr>
          <p:cNvPr id="7" name="Grup 6">
            <a:extLst>
              <a:ext uri="{FF2B5EF4-FFF2-40B4-BE49-F238E27FC236}">
                <a16:creationId xmlns:a16="http://schemas.microsoft.com/office/drawing/2014/main" id="{2EBF0889-DD11-4FA3-E0D5-34D1F17A9CAB}"/>
              </a:ext>
            </a:extLst>
          </p:cNvPr>
          <p:cNvGrpSpPr/>
          <p:nvPr/>
        </p:nvGrpSpPr>
        <p:grpSpPr>
          <a:xfrm>
            <a:off x="4736999" y="1567631"/>
            <a:ext cx="380522" cy="2608335"/>
            <a:chOff x="4754954" y="1893059"/>
            <a:chExt cx="380522" cy="2608335"/>
          </a:xfrm>
        </p:grpSpPr>
        <p:pic>
          <p:nvPicPr>
            <p:cNvPr id="63" name="Resim 62">
              <a:extLst>
                <a:ext uri="{FF2B5EF4-FFF2-40B4-BE49-F238E27FC236}">
                  <a16:creationId xmlns:a16="http://schemas.microsoft.com/office/drawing/2014/main" id="{78D4F215-D80F-E2A5-90D2-9F748DD03182}"/>
                </a:ext>
              </a:extLst>
            </p:cNvPr>
            <p:cNvPicPr>
              <a:picLocks noChangeAspect="1"/>
            </p:cNvPicPr>
            <p:nvPr/>
          </p:nvPicPr>
          <p:blipFill>
            <a:blip r:embed="rId5"/>
            <a:stretch>
              <a:fillRect/>
            </a:stretch>
          </p:blipFill>
          <p:spPr>
            <a:xfrm>
              <a:off x="4754954" y="1893059"/>
              <a:ext cx="368790" cy="368790"/>
            </a:xfrm>
            <a:prstGeom prst="rect">
              <a:avLst/>
            </a:prstGeom>
          </p:spPr>
        </p:pic>
        <p:pic>
          <p:nvPicPr>
            <p:cNvPr id="64" name="Resim 63">
              <a:extLst>
                <a:ext uri="{FF2B5EF4-FFF2-40B4-BE49-F238E27FC236}">
                  <a16:creationId xmlns:a16="http://schemas.microsoft.com/office/drawing/2014/main" id="{539FE2B0-CDDF-651A-EA69-C0239FFBC68C}"/>
                </a:ext>
              </a:extLst>
            </p:cNvPr>
            <p:cNvPicPr>
              <a:picLocks noChangeAspect="1"/>
            </p:cNvPicPr>
            <p:nvPr/>
          </p:nvPicPr>
          <p:blipFill>
            <a:blip r:embed="rId5"/>
            <a:stretch>
              <a:fillRect/>
            </a:stretch>
          </p:blipFill>
          <p:spPr>
            <a:xfrm>
              <a:off x="4754954" y="2387437"/>
              <a:ext cx="368790" cy="368790"/>
            </a:xfrm>
            <a:prstGeom prst="rect">
              <a:avLst/>
            </a:prstGeom>
          </p:spPr>
        </p:pic>
        <p:pic>
          <p:nvPicPr>
            <p:cNvPr id="65" name="Resim 64">
              <a:extLst>
                <a:ext uri="{FF2B5EF4-FFF2-40B4-BE49-F238E27FC236}">
                  <a16:creationId xmlns:a16="http://schemas.microsoft.com/office/drawing/2014/main" id="{6322B182-C1D2-1D14-AC25-1488D45A3418}"/>
                </a:ext>
              </a:extLst>
            </p:cNvPr>
            <p:cNvPicPr>
              <a:picLocks noChangeAspect="1"/>
            </p:cNvPicPr>
            <p:nvPr/>
          </p:nvPicPr>
          <p:blipFill>
            <a:blip r:embed="rId5"/>
            <a:stretch>
              <a:fillRect/>
            </a:stretch>
          </p:blipFill>
          <p:spPr>
            <a:xfrm>
              <a:off x="4754954" y="2810473"/>
              <a:ext cx="368790" cy="368790"/>
            </a:xfrm>
            <a:prstGeom prst="rect">
              <a:avLst/>
            </a:prstGeom>
          </p:spPr>
        </p:pic>
        <p:pic>
          <p:nvPicPr>
            <p:cNvPr id="66" name="Resim 65">
              <a:extLst>
                <a:ext uri="{FF2B5EF4-FFF2-40B4-BE49-F238E27FC236}">
                  <a16:creationId xmlns:a16="http://schemas.microsoft.com/office/drawing/2014/main" id="{2B3FF0E1-42A7-88D0-4982-633DA20F6E7B}"/>
                </a:ext>
              </a:extLst>
            </p:cNvPr>
            <p:cNvPicPr>
              <a:picLocks noChangeAspect="1"/>
            </p:cNvPicPr>
            <p:nvPr/>
          </p:nvPicPr>
          <p:blipFill>
            <a:blip r:embed="rId5"/>
            <a:stretch>
              <a:fillRect/>
            </a:stretch>
          </p:blipFill>
          <p:spPr>
            <a:xfrm>
              <a:off x="4754954" y="3273477"/>
              <a:ext cx="368790" cy="368790"/>
            </a:xfrm>
            <a:prstGeom prst="rect">
              <a:avLst/>
            </a:prstGeom>
          </p:spPr>
        </p:pic>
        <p:pic>
          <p:nvPicPr>
            <p:cNvPr id="67" name="Resim 66">
              <a:extLst>
                <a:ext uri="{FF2B5EF4-FFF2-40B4-BE49-F238E27FC236}">
                  <a16:creationId xmlns:a16="http://schemas.microsoft.com/office/drawing/2014/main" id="{B08F5C6A-051B-5582-5416-51E59352F578}"/>
                </a:ext>
              </a:extLst>
            </p:cNvPr>
            <p:cNvPicPr>
              <a:picLocks noChangeAspect="1"/>
            </p:cNvPicPr>
            <p:nvPr/>
          </p:nvPicPr>
          <p:blipFill>
            <a:blip r:embed="rId5"/>
            <a:stretch>
              <a:fillRect/>
            </a:stretch>
          </p:blipFill>
          <p:spPr>
            <a:xfrm>
              <a:off x="4754954" y="3692346"/>
              <a:ext cx="368790" cy="368790"/>
            </a:xfrm>
            <a:prstGeom prst="rect">
              <a:avLst/>
            </a:prstGeom>
          </p:spPr>
        </p:pic>
        <p:pic>
          <p:nvPicPr>
            <p:cNvPr id="39" name="Resim 38">
              <a:extLst>
                <a:ext uri="{FF2B5EF4-FFF2-40B4-BE49-F238E27FC236}">
                  <a16:creationId xmlns:a16="http://schemas.microsoft.com/office/drawing/2014/main" id="{D6E2EBE1-D43B-9958-6C83-BE8EAA4068FD}"/>
                </a:ext>
              </a:extLst>
            </p:cNvPr>
            <p:cNvPicPr>
              <a:picLocks noChangeAspect="1"/>
            </p:cNvPicPr>
            <p:nvPr/>
          </p:nvPicPr>
          <p:blipFill>
            <a:blip r:embed="rId5"/>
            <a:stretch>
              <a:fillRect/>
            </a:stretch>
          </p:blipFill>
          <p:spPr>
            <a:xfrm>
              <a:off x="4766686" y="4132604"/>
              <a:ext cx="368790" cy="368790"/>
            </a:xfrm>
            <a:prstGeom prst="rect">
              <a:avLst/>
            </a:prstGeom>
          </p:spPr>
        </p:pic>
      </p:grpSp>
      <p:pic>
        <p:nvPicPr>
          <p:cNvPr id="19" name="Resim 18">
            <a:extLst>
              <a:ext uri="{FF2B5EF4-FFF2-40B4-BE49-F238E27FC236}">
                <a16:creationId xmlns:a16="http://schemas.microsoft.com/office/drawing/2014/main" id="{BF210EA1-0C66-E4B9-971E-7CB7C6CE5066}"/>
              </a:ext>
            </a:extLst>
          </p:cNvPr>
          <p:cNvPicPr>
            <a:picLocks/>
          </p:cNvPicPr>
          <p:nvPr/>
        </p:nvPicPr>
        <p:blipFill>
          <a:blip r:embed="rId6" cstate="screen">
            <a:extLst>
              <a:ext uri="{28A0092B-C50C-407E-A947-70E740481C1C}">
                <a14:useLocalDpi xmlns:a14="http://schemas.microsoft.com/office/drawing/2010/main" val="0"/>
              </a:ext>
            </a:extLst>
          </a:blip>
          <a:stretch>
            <a:fillRect/>
          </a:stretch>
        </p:blipFill>
        <p:spPr>
          <a:xfrm>
            <a:off x="8925304" y="435098"/>
            <a:ext cx="2880000" cy="2160000"/>
          </a:xfrm>
          <a:prstGeom prst="rect">
            <a:avLst/>
          </a:prstGeom>
        </p:spPr>
      </p:pic>
      <p:pic>
        <p:nvPicPr>
          <p:cNvPr id="40" name="Resim 39">
            <a:extLst>
              <a:ext uri="{FF2B5EF4-FFF2-40B4-BE49-F238E27FC236}">
                <a16:creationId xmlns:a16="http://schemas.microsoft.com/office/drawing/2014/main" id="{B8E263DC-5D4A-E7D5-5946-B9A261A03B3A}"/>
              </a:ext>
            </a:extLst>
          </p:cNvPr>
          <p:cNvPicPr>
            <a:picLocks/>
          </p:cNvPicPr>
          <p:nvPr/>
        </p:nvPicPr>
        <p:blipFill>
          <a:blip r:embed="rId7" cstate="screen">
            <a:extLst>
              <a:ext uri="{28A0092B-C50C-407E-A947-70E740481C1C}">
                <a14:useLocalDpi xmlns:a14="http://schemas.microsoft.com/office/drawing/2010/main" val="0"/>
              </a:ext>
            </a:extLst>
          </a:blip>
          <a:stretch>
            <a:fillRect/>
          </a:stretch>
        </p:blipFill>
        <p:spPr>
          <a:xfrm>
            <a:off x="8745304" y="1924214"/>
            <a:ext cx="3240000" cy="2520000"/>
          </a:xfrm>
          <a:prstGeom prst="rect">
            <a:avLst/>
          </a:prstGeom>
        </p:spPr>
      </p:pic>
      <p:pic>
        <p:nvPicPr>
          <p:cNvPr id="45" name="Resim 44">
            <a:extLst>
              <a:ext uri="{FF2B5EF4-FFF2-40B4-BE49-F238E27FC236}">
                <a16:creationId xmlns:a16="http://schemas.microsoft.com/office/drawing/2014/main" id="{6148864A-E963-BEA0-CA39-EE4792DB194F}"/>
              </a:ext>
            </a:extLst>
          </p:cNvPr>
          <p:cNvPicPr>
            <a:picLocks/>
          </p:cNvPicPr>
          <p:nvPr/>
        </p:nvPicPr>
        <p:blipFill>
          <a:blip r:embed="rId8" cstate="screen">
            <a:extLst>
              <a:ext uri="{28A0092B-C50C-407E-A947-70E740481C1C}">
                <a14:useLocalDpi xmlns:a14="http://schemas.microsoft.com/office/drawing/2010/main" val="0"/>
              </a:ext>
            </a:extLst>
          </a:blip>
          <a:stretch>
            <a:fillRect/>
          </a:stretch>
        </p:blipFill>
        <p:spPr>
          <a:xfrm>
            <a:off x="5968473" y="4162152"/>
            <a:ext cx="2880000" cy="2160000"/>
          </a:xfrm>
          <a:prstGeom prst="rect">
            <a:avLst/>
          </a:prstGeom>
        </p:spPr>
      </p:pic>
      <p:pic>
        <p:nvPicPr>
          <p:cNvPr id="74" name="Resim 73">
            <a:extLst>
              <a:ext uri="{FF2B5EF4-FFF2-40B4-BE49-F238E27FC236}">
                <a16:creationId xmlns:a16="http://schemas.microsoft.com/office/drawing/2014/main" id="{6C348D13-B3C7-0CE6-1B91-F39FE8D6422C}"/>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8550754" y="3683402"/>
            <a:ext cx="3600000" cy="2880000"/>
          </a:xfrm>
          <a:prstGeom prst="rect">
            <a:avLst/>
          </a:prstGeom>
        </p:spPr>
      </p:pic>
    </p:spTree>
    <p:extLst>
      <p:ext uri="{BB962C8B-B14F-4D97-AF65-F5344CB8AC3E}">
        <p14:creationId xmlns:p14="http://schemas.microsoft.com/office/powerpoint/2010/main" val="3185711038"/>
      </p:ext>
    </p:extLst>
  </p:cSld>
  <p:clrMapOvr>
    <a:masterClrMapping/>
  </p:clrMapOvr>
  <mc:AlternateContent xmlns:mc="http://schemas.openxmlformats.org/markup-compatibility/2006" xmlns:p14="http://schemas.microsoft.com/office/powerpoint/2010/main">
    <mc:Choice Requires="p14">
      <p:transition spd="slow" p14:dur="2000" advTm="5832"/>
    </mc:Choice>
    <mc:Fallback xmlns="">
      <p:transition spd="slow" advTm="583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F27C545-0877-6C63-2C55-780DFB7D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Dikdörtgen 14">
            <a:extLst>
              <a:ext uri="{FF2B5EF4-FFF2-40B4-BE49-F238E27FC236}">
                <a16:creationId xmlns:a16="http://schemas.microsoft.com/office/drawing/2014/main" id="{DFD24169-A706-4DFB-709F-6D97F070EBE6}"/>
              </a:ext>
            </a:extLst>
          </p:cNvPr>
          <p:cNvSpPr/>
          <p:nvPr/>
        </p:nvSpPr>
        <p:spPr>
          <a:xfrm>
            <a:off x="433390" y="100980"/>
            <a:ext cx="11636690" cy="497858"/>
          </a:xfrm>
          <a:prstGeom prst="rect">
            <a:avLst/>
          </a:prstGeom>
          <a:solidFill>
            <a:schemeClr val="accent4"/>
          </a:solidFill>
          <a:ln>
            <a:solidFill>
              <a:schemeClr val="accent1">
                <a:shade val="50000"/>
                <a:alpha val="13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İçerik Yer Tutucusu 2">
            <a:extLst>
              <a:ext uri="{FF2B5EF4-FFF2-40B4-BE49-F238E27FC236}">
                <a16:creationId xmlns:a16="http://schemas.microsoft.com/office/drawing/2014/main" id="{D7098319-1AA1-D7A9-DA74-DEC39FC97156}"/>
              </a:ext>
            </a:extLst>
          </p:cNvPr>
          <p:cNvSpPr txBox="1">
            <a:spLocks/>
          </p:cNvSpPr>
          <p:nvPr/>
        </p:nvSpPr>
        <p:spPr>
          <a:xfrm>
            <a:off x="414339" y="176336"/>
            <a:ext cx="4757735"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b="1" dirty="0">
                <a:solidFill>
                  <a:schemeClr val="tx1">
                    <a:lumMod val="65000"/>
                    <a:lumOff val="35000"/>
                  </a:schemeClr>
                </a:solidFill>
              </a:rPr>
              <a:t>Kurumun İlke ve Değerleri</a:t>
            </a:r>
          </a:p>
        </p:txBody>
      </p:sp>
      <p:sp>
        <p:nvSpPr>
          <p:cNvPr id="14" name="İçerik Yer Tutucusu 2">
            <a:extLst>
              <a:ext uri="{FF2B5EF4-FFF2-40B4-BE49-F238E27FC236}">
                <a16:creationId xmlns:a16="http://schemas.microsoft.com/office/drawing/2014/main" id="{2C038AC5-9888-361A-B94A-EA19BC69E96D}"/>
              </a:ext>
            </a:extLst>
          </p:cNvPr>
          <p:cNvSpPr txBox="1">
            <a:spLocks/>
          </p:cNvSpPr>
          <p:nvPr/>
        </p:nvSpPr>
        <p:spPr>
          <a:xfrm>
            <a:off x="11088864" y="166501"/>
            <a:ext cx="1263291" cy="517525"/>
          </a:xfrm>
          <a:prstGeom prst="rect">
            <a:avLst/>
          </a:prstGeom>
        </p:spPr>
        <p:txBody>
          <a:bodyPr vert="horz" lIns="91441" tIns="45720" rIns="91441"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b="1" dirty="0">
                <a:solidFill>
                  <a:schemeClr val="tx1">
                    <a:lumMod val="65000"/>
                    <a:lumOff val="35000"/>
                  </a:schemeClr>
                </a:solidFill>
              </a:rPr>
              <a:t>İlkeler</a:t>
            </a:r>
          </a:p>
        </p:txBody>
      </p:sp>
      <p:pic>
        <p:nvPicPr>
          <p:cNvPr id="9" name="Resim 8">
            <a:extLst>
              <a:ext uri="{FF2B5EF4-FFF2-40B4-BE49-F238E27FC236}">
                <a16:creationId xmlns:a16="http://schemas.microsoft.com/office/drawing/2014/main" id="{9472AA93-52D8-3046-567C-3313B5B1B8C7}"/>
              </a:ext>
            </a:extLst>
          </p:cNvPr>
          <p:cNvPicPr>
            <a:picLocks noChangeAspect="1"/>
          </p:cNvPicPr>
          <p:nvPr/>
        </p:nvPicPr>
        <p:blipFill>
          <a:blip r:embed="rId4"/>
          <a:stretch>
            <a:fillRect/>
          </a:stretch>
        </p:blipFill>
        <p:spPr>
          <a:xfrm>
            <a:off x="414340" y="616252"/>
            <a:ext cx="11664000" cy="135549"/>
          </a:xfrm>
          <a:prstGeom prst="rect">
            <a:avLst/>
          </a:prstGeom>
        </p:spPr>
      </p:pic>
      <p:sp>
        <p:nvSpPr>
          <p:cNvPr id="8" name="Metin kutusu 7">
            <a:extLst>
              <a:ext uri="{FF2B5EF4-FFF2-40B4-BE49-F238E27FC236}">
                <a16:creationId xmlns:a16="http://schemas.microsoft.com/office/drawing/2014/main" id="{541A861E-C372-58F5-2D7C-39E193E131B1}"/>
              </a:ext>
            </a:extLst>
          </p:cNvPr>
          <p:cNvSpPr txBox="1"/>
          <p:nvPr/>
        </p:nvSpPr>
        <p:spPr>
          <a:xfrm>
            <a:off x="1211281" y="498537"/>
            <a:ext cx="5122143" cy="5575052"/>
          </a:xfrm>
          <a:prstGeom prst="rect">
            <a:avLst/>
          </a:prstGeom>
          <a:noFill/>
        </p:spPr>
        <p:txBody>
          <a:bodyPr wrap="square">
            <a:spAutoFit/>
          </a:bodyPr>
          <a:lstStyle/>
          <a:p>
            <a:pPr algn="l">
              <a:lnSpc>
                <a:spcPct val="150000"/>
              </a:lnSpc>
            </a:pPr>
            <a:endParaRPr lang="tr-TR" sz="2400" i="0" u="none" strike="noStrike" baseline="0" dirty="0">
              <a:solidFill>
                <a:schemeClr val="bg1"/>
              </a:solidFill>
            </a:endParaRPr>
          </a:p>
          <a:p>
            <a:pPr>
              <a:lnSpc>
                <a:spcPct val="150000"/>
              </a:lnSpc>
            </a:pPr>
            <a:r>
              <a:rPr lang="tr-TR" sz="2400" i="0" u="none" strike="noStrike" baseline="0" dirty="0">
                <a:solidFill>
                  <a:schemeClr val="bg1"/>
                </a:solidFill>
              </a:rPr>
              <a:t>Atatürk İlke ve Devrimlerine bağlılık</a:t>
            </a:r>
          </a:p>
          <a:p>
            <a:pPr>
              <a:lnSpc>
                <a:spcPct val="150000"/>
              </a:lnSpc>
            </a:pPr>
            <a:r>
              <a:rPr lang="tr-TR" sz="2400" i="0" u="none" strike="noStrike" baseline="0" dirty="0">
                <a:solidFill>
                  <a:schemeClr val="bg1"/>
                </a:solidFill>
              </a:rPr>
              <a:t>Ulusal değerlere bağlılık </a:t>
            </a:r>
          </a:p>
          <a:p>
            <a:pPr>
              <a:lnSpc>
                <a:spcPct val="150000"/>
              </a:lnSpc>
            </a:pPr>
            <a:r>
              <a:rPr lang="tr-TR" sz="2400" i="0" u="none" strike="noStrike" baseline="0" dirty="0">
                <a:solidFill>
                  <a:schemeClr val="bg1"/>
                </a:solidFill>
              </a:rPr>
              <a:t>Girişimcilik - Yaratıcılık – Güvenilirlik</a:t>
            </a:r>
          </a:p>
          <a:p>
            <a:pPr>
              <a:lnSpc>
                <a:spcPct val="150000"/>
              </a:lnSpc>
            </a:pPr>
            <a:r>
              <a:rPr lang="tr-TR" sz="2400" i="0" u="none" strike="noStrike" baseline="0" dirty="0">
                <a:solidFill>
                  <a:schemeClr val="bg1"/>
                </a:solidFill>
              </a:rPr>
              <a:t>Eğitimde Kalite </a:t>
            </a:r>
          </a:p>
          <a:p>
            <a:pPr>
              <a:lnSpc>
                <a:spcPct val="150000"/>
              </a:lnSpc>
            </a:pPr>
            <a:r>
              <a:rPr lang="tr-TR" sz="2400" i="0" u="none" strike="noStrike" baseline="0" dirty="0">
                <a:solidFill>
                  <a:schemeClr val="bg1"/>
                </a:solidFill>
              </a:rPr>
              <a:t>Hesap Verebilirlik</a:t>
            </a:r>
          </a:p>
          <a:p>
            <a:pPr>
              <a:lnSpc>
                <a:spcPct val="150000"/>
              </a:lnSpc>
            </a:pPr>
            <a:r>
              <a:rPr lang="tr-TR" sz="2400" i="0" u="none" strike="noStrike" baseline="0" dirty="0">
                <a:solidFill>
                  <a:schemeClr val="bg1"/>
                </a:solidFill>
              </a:rPr>
              <a:t>Gelişime Açıklık ve </a:t>
            </a:r>
            <a:r>
              <a:rPr lang="tr-TR" sz="2400" i="0" u="none" strike="noStrike" baseline="0" dirty="0" err="1">
                <a:solidFill>
                  <a:schemeClr val="bg1"/>
                </a:solidFill>
              </a:rPr>
              <a:t>İnovasyon</a:t>
            </a:r>
            <a:endParaRPr lang="tr-TR" sz="2400" i="0" u="none" strike="noStrike" baseline="0" dirty="0">
              <a:solidFill>
                <a:schemeClr val="bg1"/>
              </a:solidFill>
            </a:endParaRPr>
          </a:p>
          <a:p>
            <a:pPr>
              <a:lnSpc>
                <a:spcPct val="150000"/>
              </a:lnSpc>
            </a:pPr>
            <a:r>
              <a:rPr lang="tr-TR" sz="2400" i="0" u="none" strike="noStrike" baseline="0" dirty="0">
                <a:solidFill>
                  <a:schemeClr val="bg1"/>
                </a:solidFill>
              </a:rPr>
              <a:t>Ekip Çalışması </a:t>
            </a:r>
          </a:p>
          <a:p>
            <a:pPr>
              <a:lnSpc>
                <a:spcPct val="150000"/>
              </a:lnSpc>
            </a:pPr>
            <a:r>
              <a:rPr lang="tr-TR" sz="2400" i="0" dirty="0">
                <a:solidFill>
                  <a:schemeClr val="bg1"/>
                </a:solidFill>
                <a:effectLst/>
              </a:rPr>
              <a:t>Yasalara ve Düzenlemelere Uyum</a:t>
            </a:r>
          </a:p>
          <a:p>
            <a:pPr>
              <a:lnSpc>
                <a:spcPct val="150000"/>
              </a:lnSpc>
            </a:pPr>
            <a:endParaRPr lang="tr-TR" sz="2400" dirty="0"/>
          </a:p>
        </p:txBody>
      </p:sp>
      <p:pic>
        <p:nvPicPr>
          <p:cNvPr id="6" name="Resim 5">
            <a:extLst>
              <a:ext uri="{FF2B5EF4-FFF2-40B4-BE49-F238E27FC236}">
                <a16:creationId xmlns:a16="http://schemas.microsoft.com/office/drawing/2014/main" id="{719EC5BE-0AAB-DCF5-0169-4BEF9F4471A2}"/>
              </a:ext>
            </a:extLst>
          </p:cNvPr>
          <p:cNvPicPr>
            <a:picLocks noChangeAspect="1"/>
          </p:cNvPicPr>
          <p:nvPr/>
        </p:nvPicPr>
        <p:blipFill>
          <a:blip r:embed="rId5"/>
          <a:stretch>
            <a:fillRect/>
          </a:stretch>
        </p:blipFill>
        <p:spPr>
          <a:xfrm>
            <a:off x="705896" y="1278130"/>
            <a:ext cx="374105" cy="285873"/>
          </a:xfrm>
          <a:prstGeom prst="rect">
            <a:avLst/>
          </a:prstGeom>
        </p:spPr>
      </p:pic>
      <p:pic>
        <p:nvPicPr>
          <p:cNvPr id="16" name="Resim 15">
            <a:extLst>
              <a:ext uri="{FF2B5EF4-FFF2-40B4-BE49-F238E27FC236}">
                <a16:creationId xmlns:a16="http://schemas.microsoft.com/office/drawing/2014/main" id="{DD284E0A-2742-3B49-736D-A0A12F501FD2}"/>
              </a:ext>
            </a:extLst>
          </p:cNvPr>
          <p:cNvPicPr>
            <a:picLocks noChangeAspect="1"/>
          </p:cNvPicPr>
          <p:nvPr/>
        </p:nvPicPr>
        <p:blipFill>
          <a:blip r:embed="rId5"/>
          <a:stretch>
            <a:fillRect/>
          </a:stretch>
        </p:blipFill>
        <p:spPr>
          <a:xfrm>
            <a:off x="665891" y="1805915"/>
            <a:ext cx="374105" cy="285873"/>
          </a:xfrm>
          <a:prstGeom prst="rect">
            <a:avLst/>
          </a:prstGeom>
        </p:spPr>
      </p:pic>
      <p:pic>
        <p:nvPicPr>
          <p:cNvPr id="18" name="Resim 17">
            <a:extLst>
              <a:ext uri="{FF2B5EF4-FFF2-40B4-BE49-F238E27FC236}">
                <a16:creationId xmlns:a16="http://schemas.microsoft.com/office/drawing/2014/main" id="{BC746FFA-05DE-48F6-D3E8-A0001AD5F4A4}"/>
              </a:ext>
            </a:extLst>
          </p:cNvPr>
          <p:cNvPicPr>
            <a:picLocks noChangeAspect="1"/>
          </p:cNvPicPr>
          <p:nvPr/>
        </p:nvPicPr>
        <p:blipFill>
          <a:blip r:embed="rId5"/>
          <a:stretch>
            <a:fillRect/>
          </a:stretch>
        </p:blipFill>
        <p:spPr>
          <a:xfrm>
            <a:off x="705895" y="2333700"/>
            <a:ext cx="374105" cy="285873"/>
          </a:xfrm>
          <a:prstGeom prst="rect">
            <a:avLst/>
          </a:prstGeom>
        </p:spPr>
      </p:pic>
      <p:pic>
        <p:nvPicPr>
          <p:cNvPr id="19" name="Resim 18">
            <a:extLst>
              <a:ext uri="{FF2B5EF4-FFF2-40B4-BE49-F238E27FC236}">
                <a16:creationId xmlns:a16="http://schemas.microsoft.com/office/drawing/2014/main" id="{35DF59F1-5085-1ABD-D85B-D6B48B494677}"/>
              </a:ext>
            </a:extLst>
          </p:cNvPr>
          <p:cNvPicPr>
            <a:picLocks noChangeAspect="1"/>
          </p:cNvPicPr>
          <p:nvPr/>
        </p:nvPicPr>
        <p:blipFill>
          <a:blip r:embed="rId5"/>
          <a:stretch>
            <a:fillRect/>
          </a:stretch>
        </p:blipFill>
        <p:spPr>
          <a:xfrm>
            <a:off x="706735" y="2915387"/>
            <a:ext cx="374105" cy="285873"/>
          </a:xfrm>
          <a:prstGeom prst="rect">
            <a:avLst/>
          </a:prstGeom>
        </p:spPr>
      </p:pic>
      <p:pic>
        <p:nvPicPr>
          <p:cNvPr id="21" name="Resim 20">
            <a:extLst>
              <a:ext uri="{FF2B5EF4-FFF2-40B4-BE49-F238E27FC236}">
                <a16:creationId xmlns:a16="http://schemas.microsoft.com/office/drawing/2014/main" id="{454A10B9-7940-D97C-1525-4B6C8A5967B4}"/>
              </a:ext>
            </a:extLst>
          </p:cNvPr>
          <p:cNvPicPr>
            <a:picLocks noChangeAspect="1"/>
          </p:cNvPicPr>
          <p:nvPr/>
        </p:nvPicPr>
        <p:blipFill>
          <a:blip r:embed="rId5"/>
          <a:stretch>
            <a:fillRect/>
          </a:stretch>
        </p:blipFill>
        <p:spPr>
          <a:xfrm>
            <a:off x="705894" y="3454087"/>
            <a:ext cx="374105" cy="285873"/>
          </a:xfrm>
          <a:prstGeom prst="rect">
            <a:avLst/>
          </a:prstGeom>
        </p:spPr>
      </p:pic>
      <p:pic>
        <p:nvPicPr>
          <p:cNvPr id="23" name="Resim 22">
            <a:extLst>
              <a:ext uri="{FF2B5EF4-FFF2-40B4-BE49-F238E27FC236}">
                <a16:creationId xmlns:a16="http://schemas.microsoft.com/office/drawing/2014/main" id="{7B92A4B2-180A-C9D6-7E44-F75ADA605586}"/>
              </a:ext>
            </a:extLst>
          </p:cNvPr>
          <p:cNvPicPr>
            <a:picLocks noChangeAspect="1"/>
          </p:cNvPicPr>
          <p:nvPr/>
        </p:nvPicPr>
        <p:blipFill>
          <a:blip r:embed="rId5"/>
          <a:stretch>
            <a:fillRect/>
          </a:stretch>
        </p:blipFill>
        <p:spPr>
          <a:xfrm>
            <a:off x="705894" y="4016444"/>
            <a:ext cx="374105" cy="285873"/>
          </a:xfrm>
          <a:prstGeom prst="rect">
            <a:avLst/>
          </a:prstGeom>
        </p:spPr>
      </p:pic>
      <p:pic>
        <p:nvPicPr>
          <p:cNvPr id="24" name="Resim 23">
            <a:extLst>
              <a:ext uri="{FF2B5EF4-FFF2-40B4-BE49-F238E27FC236}">
                <a16:creationId xmlns:a16="http://schemas.microsoft.com/office/drawing/2014/main" id="{93AF00A3-0F6D-FDB0-13D1-E97B7F4FC76A}"/>
              </a:ext>
            </a:extLst>
          </p:cNvPr>
          <p:cNvPicPr>
            <a:picLocks noChangeAspect="1"/>
          </p:cNvPicPr>
          <p:nvPr/>
        </p:nvPicPr>
        <p:blipFill>
          <a:blip r:embed="rId5"/>
          <a:stretch>
            <a:fillRect/>
          </a:stretch>
        </p:blipFill>
        <p:spPr>
          <a:xfrm>
            <a:off x="732793" y="4554736"/>
            <a:ext cx="374105" cy="285873"/>
          </a:xfrm>
          <a:prstGeom prst="rect">
            <a:avLst/>
          </a:prstGeom>
        </p:spPr>
      </p:pic>
      <p:pic>
        <p:nvPicPr>
          <p:cNvPr id="25" name="Resim 24">
            <a:extLst>
              <a:ext uri="{FF2B5EF4-FFF2-40B4-BE49-F238E27FC236}">
                <a16:creationId xmlns:a16="http://schemas.microsoft.com/office/drawing/2014/main" id="{71084ADB-A07B-8130-C906-2BB4D6F7B9E4}"/>
              </a:ext>
            </a:extLst>
          </p:cNvPr>
          <p:cNvPicPr>
            <a:picLocks noChangeAspect="1"/>
          </p:cNvPicPr>
          <p:nvPr/>
        </p:nvPicPr>
        <p:blipFill>
          <a:blip r:embed="rId5"/>
          <a:stretch>
            <a:fillRect/>
          </a:stretch>
        </p:blipFill>
        <p:spPr>
          <a:xfrm>
            <a:off x="712511" y="5083483"/>
            <a:ext cx="374105" cy="285873"/>
          </a:xfrm>
          <a:prstGeom prst="rect">
            <a:avLst/>
          </a:prstGeom>
        </p:spPr>
      </p:pic>
      <p:pic>
        <p:nvPicPr>
          <p:cNvPr id="26" name="Resim 25">
            <a:extLst>
              <a:ext uri="{FF2B5EF4-FFF2-40B4-BE49-F238E27FC236}">
                <a16:creationId xmlns:a16="http://schemas.microsoft.com/office/drawing/2014/main" id="{A2E52F0B-6B89-8BBF-F1EA-F2185F019409}"/>
              </a:ext>
            </a:extLst>
          </p:cNvPr>
          <p:cNvPicPr>
            <a:picLocks/>
          </p:cNvPicPr>
          <p:nvPr/>
        </p:nvPicPr>
        <p:blipFill>
          <a:blip r:embed="rId6"/>
          <a:stretch>
            <a:fillRect/>
          </a:stretch>
        </p:blipFill>
        <p:spPr>
          <a:xfrm>
            <a:off x="7548221" y="482173"/>
            <a:ext cx="2880000" cy="2160000"/>
          </a:xfrm>
          <a:prstGeom prst="rect">
            <a:avLst/>
          </a:prstGeom>
        </p:spPr>
      </p:pic>
      <p:pic>
        <p:nvPicPr>
          <p:cNvPr id="3" name="Resim 2">
            <a:extLst>
              <a:ext uri="{FF2B5EF4-FFF2-40B4-BE49-F238E27FC236}">
                <a16:creationId xmlns:a16="http://schemas.microsoft.com/office/drawing/2014/main" id="{FD9873AF-F7F6-96F6-0690-C5A415AF6729}"/>
              </a:ext>
            </a:extLst>
          </p:cNvPr>
          <p:cNvPicPr>
            <a:picLocks noChangeAspect="1"/>
          </p:cNvPicPr>
          <p:nvPr/>
        </p:nvPicPr>
        <p:blipFill>
          <a:blip r:embed="rId7"/>
          <a:stretch>
            <a:fillRect/>
          </a:stretch>
        </p:blipFill>
        <p:spPr>
          <a:xfrm>
            <a:off x="7245938" y="2308672"/>
            <a:ext cx="3565059" cy="2091788"/>
          </a:xfrm>
          <a:prstGeom prst="rect">
            <a:avLst/>
          </a:prstGeom>
        </p:spPr>
      </p:pic>
      <p:pic>
        <p:nvPicPr>
          <p:cNvPr id="22" name="Resim 21">
            <a:extLst>
              <a:ext uri="{FF2B5EF4-FFF2-40B4-BE49-F238E27FC236}">
                <a16:creationId xmlns:a16="http://schemas.microsoft.com/office/drawing/2014/main" id="{E0EDE367-0B85-F8F3-DF7D-6D75042AA69F}"/>
              </a:ext>
            </a:extLst>
          </p:cNvPr>
          <p:cNvPicPr>
            <a:picLocks/>
          </p:cNvPicPr>
          <p:nvPr/>
        </p:nvPicPr>
        <p:blipFill>
          <a:blip r:embed="rId8" cstate="screen">
            <a:extLst>
              <a:ext uri="{28A0092B-C50C-407E-A947-70E740481C1C}">
                <a14:useLocalDpi xmlns:a14="http://schemas.microsoft.com/office/drawing/2010/main" val="0"/>
              </a:ext>
            </a:extLst>
          </a:blip>
          <a:stretch>
            <a:fillRect/>
          </a:stretch>
        </p:blipFill>
        <p:spPr>
          <a:xfrm>
            <a:off x="5874560" y="3981982"/>
            <a:ext cx="3240000" cy="2520000"/>
          </a:xfrm>
          <a:prstGeom prst="rect">
            <a:avLst/>
          </a:prstGeom>
        </p:spPr>
      </p:pic>
      <p:pic>
        <p:nvPicPr>
          <p:cNvPr id="27" name="Resim 26">
            <a:extLst>
              <a:ext uri="{FF2B5EF4-FFF2-40B4-BE49-F238E27FC236}">
                <a16:creationId xmlns:a16="http://schemas.microsoft.com/office/drawing/2014/main" id="{2E8082BB-DAE2-ABC5-207F-B9547223305F}"/>
              </a:ext>
            </a:extLst>
          </p:cNvPr>
          <p:cNvPicPr>
            <a:picLocks/>
          </p:cNvPicPr>
          <p:nvPr/>
        </p:nvPicPr>
        <p:blipFill>
          <a:blip r:embed="rId9"/>
          <a:stretch>
            <a:fillRect/>
          </a:stretch>
        </p:blipFill>
        <p:spPr>
          <a:xfrm>
            <a:off x="8885158" y="3962332"/>
            <a:ext cx="3240000" cy="2520000"/>
          </a:xfrm>
          <a:prstGeom prst="rect">
            <a:avLst/>
          </a:prstGeom>
        </p:spPr>
      </p:pic>
    </p:spTree>
    <p:extLst>
      <p:ext uri="{BB962C8B-B14F-4D97-AF65-F5344CB8AC3E}">
        <p14:creationId xmlns:p14="http://schemas.microsoft.com/office/powerpoint/2010/main" val="23946114"/>
      </p:ext>
    </p:extLst>
  </p:cSld>
  <p:clrMapOvr>
    <a:masterClrMapping/>
  </p:clrMapOvr>
  <mc:AlternateContent xmlns:mc="http://schemas.openxmlformats.org/markup-compatibility/2006" xmlns:p14="http://schemas.microsoft.com/office/powerpoint/2010/main">
    <mc:Choice Requires="p14">
      <p:transition spd="slow" p14:dur="2000" advTm="5888"/>
    </mc:Choice>
    <mc:Fallback xmlns="">
      <p:transition spd="slow" advTm="5888"/>
    </mc:Fallback>
  </mc:AlternateContent>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TotalTime>
  <Words>754</Words>
  <Application>Microsoft Office PowerPoint</Application>
  <PresentationFormat>Geniş ekran</PresentationFormat>
  <Paragraphs>171</Paragraphs>
  <Slides>15</Slides>
  <Notes>0</Notes>
  <HiddenSlides>0</HiddenSlides>
  <MMClips>1</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15</vt:i4>
      </vt:variant>
    </vt:vector>
  </HeadingPairs>
  <TitlesOfParts>
    <vt:vector size="21" baseType="lpstr">
      <vt:lpstr>Arial</vt:lpstr>
      <vt:lpstr>Calibri</vt:lpstr>
      <vt:lpstr>Calibri Light</vt:lpstr>
      <vt:lpstr>Myriad Pro</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arge</dc:creator>
  <cp:lastModifiedBy>arge</cp:lastModifiedBy>
  <cp:revision>82</cp:revision>
  <dcterms:modified xsi:type="dcterms:W3CDTF">2022-07-04T09:19:08Z</dcterms:modified>
</cp:coreProperties>
</file>